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s/comment1.xml" ContentType="application/vnd.openxmlformats-officedocument.presentationml.comments+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1pPr>
    <a:lvl2pPr marL="0" marR="0" indent="228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2pPr>
    <a:lvl3pPr marL="0" marR="0" indent="457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3pPr>
    <a:lvl4pPr marL="0" marR="0" indent="685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4pPr>
    <a:lvl5pPr marL="0" marR="0" indent="9144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5pPr>
    <a:lvl6pPr marL="0" marR="0" indent="11430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6pPr>
    <a:lvl7pPr marL="0" marR="0" indent="13716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7pPr>
    <a:lvl8pPr marL="0" marR="0" indent="16002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8pPr>
    <a:lvl9pPr marL="0" marR="0" indent="182880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Nicolas Martignole" initials="NM" lastIdx="1"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chemeClr val="accent3">
              <a:alpha val="35000"/>
            </a:scheme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comments" Target="comments/comment1.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16-03-20T10:33:54.556" idx="1">
    <p:pos x="7847" y="4721"/>
    <p:text>See how we used transparent font to highlight step 2</p:text>
    <p:extLst>
      <p:ext uri="{C676402C-5697-4E1C-873F-D02D1690AC5C}">
        <p15:threadingInfo xmlns:p15="http://schemas.microsoft.com/office/powerpoint/2012/main" timeZoneBias="-6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58" name="Shape 258"/>
          <p:cNvSpPr/>
          <p:nvPr>
            <p:ph type="sldImg"/>
          </p:nvPr>
        </p:nvSpPr>
        <p:spPr>
          <a:xfrm>
            <a:off x="1143000" y="685800"/>
            <a:ext cx="4572000" cy="3429000"/>
          </a:xfrm>
          <a:prstGeom prst="rect">
            <a:avLst/>
          </a:prstGeom>
        </p:spPr>
        <p:txBody>
          <a:bodyPr/>
          <a:lstStyle/>
          <a:p>
            <a:pPr/>
          </a:p>
        </p:txBody>
      </p:sp>
      <p:sp>
        <p:nvSpPr>
          <p:cNvPr id="259" name="Shape 25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re et sous-titre avec imag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 name="Texte du titre"/>
          <p:cNvSpPr txBox="1"/>
          <p:nvPr>
            <p:ph type="title"/>
          </p:nvPr>
        </p:nvSpPr>
        <p:spPr>
          <a:xfrm>
            <a:off x="1463959" y="3432813"/>
            <a:ext cx="21456081" cy="3869753"/>
          </a:xfrm>
          <a:prstGeom prst="rect">
            <a:avLst/>
          </a:prstGeom>
        </p:spPr>
        <p:txBody>
          <a:bodyPr anchor="t"/>
          <a:lstStyle>
            <a:lvl1pPr>
              <a:defRPr>
                <a:latin typeface="+mn-lt"/>
                <a:ea typeface="+mn-ea"/>
                <a:cs typeface="+mn-cs"/>
                <a:sym typeface="Montserrat Bold"/>
              </a:defRPr>
            </a:lvl1pPr>
          </a:lstStyle>
          <a:p>
            <a:pPr/>
            <a:r>
              <a:t>Texte du titre</a:t>
            </a:r>
          </a:p>
        </p:txBody>
      </p:sp>
      <p:sp>
        <p:nvSpPr>
          <p:cNvPr id="16" name="Texte niveau 1…"/>
          <p:cNvSpPr txBox="1"/>
          <p:nvPr>
            <p:ph type="body" sz="quarter" idx="1"/>
          </p:nvPr>
        </p:nvSpPr>
        <p:spPr>
          <a:xfrm>
            <a:off x="2961556" y="7874628"/>
            <a:ext cx="14716126" cy="2844386"/>
          </a:xfrm>
          <a:prstGeom prst="rect">
            <a:avLst/>
          </a:prstGeom>
        </p:spPr>
        <p:txBody>
          <a:bodyPr/>
          <a:lstStyle>
            <a:lvl1pPr>
              <a:spcBef>
                <a:spcPts val="0"/>
              </a:spcBef>
              <a:defRPr sz="5100">
                <a:latin typeface="+mj-lt"/>
                <a:ea typeface="+mj-ea"/>
                <a:cs typeface="+mj-cs"/>
                <a:sym typeface="Montserrat Regular"/>
              </a:defRPr>
            </a:lvl1pPr>
            <a:lvl2pPr>
              <a:spcBef>
                <a:spcPts val="0"/>
              </a:spcBef>
              <a:defRPr>
                <a:latin typeface="+mj-lt"/>
                <a:ea typeface="+mj-ea"/>
                <a:cs typeface="+mj-cs"/>
                <a:sym typeface="Montserrat Regular"/>
              </a:defRPr>
            </a:lvl2pPr>
            <a:lvl3pPr>
              <a:spcBef>
                <a:spcPts val="0"/>
              </a:spcBef>
              <a:defRPr>
                <a:latin typeface="+mj-lt"/>
                <a:ea typeface="+mj-ea"/>
                <a:cs typeface="+mj-cs"/>
                <a:sym typeface="Montserrat Regular"/>
              </a:defRPr>
            </a:lvl3pPr>
            <a:lvl4pPr>
              <a:spcBef>
                <a:spcPts val="0"/>
              </a:spcBef>
              <a:defRPr>
                <a:latin typeface="+mj-lt"/>
                <a:ea typeface="+mj-ea"/>
                <a:cs typeface="+mj-cs"/>
                <a:sym typeface="Montserrat Regular"/>
              </a:defRPr>
            </a:lvl4pPr>
            <a:lvl5pPr>
              <a:spcBef>
                <a:spcPts val="0"/>
              </a:spcBef>
              <a:defRPr>
                <a:latin typeface="+mj-lt"/>
                <a:ea typeface="+mj-ea"/>
                <a:cs typeface="+mj-cs"/>
                <a:sym typeface="Montserrat Regular"/>
              </a:defRPr>
            </a:lvl5pPr>
          </a:lstStyle>
          <a:p>
            <a:pPr/>
            <a:r>
              <a:t>Texte niveau 1</a:t>
            </a:r>
          </a:p>
          <a:p>
            <a:pPr lvl="1"/>
            <a:r>
              <a:t>Texte niveau 2</a:t>
            </a:r>
          </a:p>
          <a:p>
            <a:pPr lvl="2"/>
            <a:r>
              <a:t>Texte niveau 3</a:t>
            </a:r>
          </a:p>
          <a:p>
            <a:pPr lvl="3"/>
            <a:r>
              <a:t>Texte niveau 4</a:t>
            </a:r>
          </a:p>
          <a:p>
            <a:pPr lvl="4"/>
            <a:r>
              <a:t>Texte niveau 5</a:t>
            </a:r>
          </a:p>
        </p:txBody>
      </p:sp>
      <p:sp>
        <p:nvSpPr>
          <p:cNvPr id="17" name="Rectangle"/>
          <p:cNvSpPr/>
          <p:nvPr/>
        </p:nvSpPr>
        <p:spPr>
          <a:xfrm>
            <a:off x="-54551" y="12917434"/>
            <a:ext cx="24475242" cy="848168"/>
          </a:xfrm>
          <a:prstGeom prst="rect">
            <a:avLst/>
          </a:prstGeom>
          <a:ln w="12700">
            <a:miter lim="400000"/>
          </a:ln>
        </p:spPr>
        <p:txBody>
          <a:bodyPr lIns="71437" tIns="71437" rIns="71437" bIns="71437" anchor="ctr"/>
          <a:lstStyle/>
          <a:p>
            <a:pPr>
              <a:defRPr sz="3600"/>
            </a:pPr>
          </a:p>
        </p:txBody>
      </p:sp>
      <p:pic>
        <p:nvPicPr>
          <p:cNvPr id="18"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9" name="#DevoxxFR"/>
          <p:cNvSpPr txBox="1"/>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20"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 Centré degradé deux">
    <p:spTree>
      <p:nvGrpSpPr>
        <p:cNvPr id="1" name=""/>
        <p:cNvGrpSpPr/>
        <p:nvPr/>
      </p:nvGrpSpPr>
      <p:grpSpPr>
        <a:xfrm>
          <a:off x="0" y="0"/>
          <a:ext cx="0" cy="0"/>
          <a:chOff x="0" y="0"/>
          <a:chExt cx="0" cy="0"/>
        </a:xfrm>
      </p:grpSpPr>
      <p:sp>
        <p:nvSpPr>
          <p:cNvPr id="116" name="Texte du titre"/>
          <p:cNvSpPr txBox="1"/>
          <p:nvPr>
            <p:ph type="title"/>
          </p:nvPr>
        </p:nvSpPr>
        <p:spPr>
          <a:xfrm>
            <a:off x="4833937" y="4536281"/>
            <a:ext cx="14716126" cy="4643438"/>
          </a:xfrm>
          <a:prstGeom prst="rect">
            <a:avLst/>
          </a:prstGeom>
        </p:spPr>
        <p:txBody>
          <a:bodyPr/>
          <a:lstStyle/>
          <a:p>
            <a:pPr/>
            <a:r>
              <a:t>Texte du titre</a:t>
            </a:r>
          </a:p>
        </p:txBody>
      </p:sp>
      <p:sp>
        <p:nvSpPr>
          <p:cNvPr id="117" name="Numéro de diapositive"/>
          <p:cNvSpPr txBox="1"/>
          <p:nvPr>
            <p:ph type="sldNum" sz="quarter" idx="2"/>
          </p:nvPr>
        </p:nvSpPr>
        <p:spPr>
          <a:prstGeom prst="rect">
            <a:avLst/>
          </a:prstGeom>
        </p:spPr>
        <p:txBody>
          <a:bodyPr/>
          <a:lstStyle/>
          <a:p>
            <a:pPr/>
            <a:fld id="{86CB4B4D-7CA3-9044-876B-883B54F8677D}" type="slidenum"/>
          </a:p>
        </p:txBody>
      </p:sp>
      <p:sp>
        <p:nvSpPr>
          <p:cNvPr id="118" name="Rectangle"/>
          <p:cNvSpPr/>
          <p:nvPr/>
        </p:nvSpPr>
        <p:spPr>
          <a:xfrm>
            <a:off x="-4949" y="12917434"/>
            <a:ext cx="24393896" cy="848168"/>
          </a:xfrm>
          <a:prstGeom prst="rect">
            <a:avLst/>
          </a:prstGeom>
          <a:ln w="12700">
            <a:miter lim="400000"/>
          </a:ln>
        </p:spPr>
        <p:txBody>
          <a:bodyPr lIns="71437" tIns="71437" rIns="71437" bIns="71437" anchor="ctr"/>
          <a:lstStyle/>
          <a:p>
            <a:pPr>
              <a:defRPr sz="3600"/>
            </a:pPr>
          </a:p>
        </p:txBody>
      </p:sp>
      <p:pic>
        <p:nvPicPr>
          <p:cNvPr id="119" name="logo-texte-devoxx-france-400.png" descr="logo-texte-devoxx-france-400.png"/>
          <p:cNvPicPr>
            <a:picLocks noChangeAspect="1"/>
          </p:cNvPicPr>
          <p:nvPr/>
        </p:nvPicPr>
        <p:blipFill>
          <a:blip r:embed="rId2">
            <a:extLst/>
          </a:blip>
          <a:stretch>
            <a:fillRect/>
          </a:stretch>
        </p:blipFill>
        <p:spPr>
          <a:xfrm>
            <a:off x="18445398" y="12975966"/>
            <a:ext cx="5968195" cy="731104"/>
          </a:xfrm>
          <a:prstGeom prst="rect">
            <a:avLst/>
          </a:prstGeom>
          <a:ln w="12700">
            <a:miter lim="400000"/>
          </a:ln>
        </p:spPr>
      </p:pic>
      <p:sp>
        <p:nvSpPr>
          <p:cNvPr id="120"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duotone factory of dev.png"/>
          <p:cNvSpPr/>
          <p:nvPr>
            <p:ph type="pic" sz="half" idx="13"/>
          </p:nvPr>
        </p:nvSpPr>
        <p:spPr>
          <a:xfrm>
            <a:off x="14499390" y="502020"/>
            <a:ext cx="7809917" cy="12049586"/>
          </a:xfrm>
          <a:prstGeom prst="rect">
            <a:avLst/>
          </a:prstGeom>
          <a:ln w="101600">
            <a:solidFill>
              <a:srgbClr val="FFFFFF"/>
            </a:solidFill>
          </a:ln>
        </p:spPr>
        <p:txBody>
          <a:bodyPr lIns="91439" tIns="45719" rIns="91439" bIns="45719">
            <a:noAutofit/>
          </a:bodyPr>
          <a:lstStyle/>
          <a:p>
            <a:pPr/>
          </a:p>
        </p:txBody>
      </p:sp>
      <p:sp>
        <p:nvSpPr>
          <p:cNvPr id="128" name="Texte du titre"/>
          <p:cNvSpPr txBox="1"/>
          <p:nvPr>
            <p:ph type="title"/>
          </p:nvPr>
        </p:nvSpPr>
        <p:spPr>
          <a:xfrm>
            <a:off x="1227725" y="892968"/>
            <a:ext cx="10660666" cy="5607845"/>
          </a:xfrm>
          <a:prstGeom prst="rect">
            <a:avLst/>
          </a:prstGeom>
        </p:spPr>
        <p:txBody>
          <a:bodyPr anchor="b"/>
          <a:lstStyle>
            <a:lvl1pPr>
              <a:defRPr>
                <a:solidFill>
                  <a:srgbClr val="313741"/>
                </a:solidFill>
              </a:defRPr>
            </a:lvl1pPr>
          </a:lstStyle>
          <a:p>
            <a:pPr/>
            <a:r>
              <a:t>Texte du titre</a:t>
            </a:r>
          </a:p>
        </p:txBody>
      </p:sp>
      <p:sp>
        <p:nvSpPr>
          <p:cNvPr id="129" name="Texte niveau 1…"/>
          <p:cNvSpPr txBox="1"/>
          <p:nvPr>
            <p:ph type="body" sz="quarter" idx="1"/>
          </p:nvPr>
        </p:nvSpPr>
        <p:spPr>
          <a:xfrm>
            <a:off x="1660764" y="6815904"/>
            <a:ext cx="9794588" cy="5786439"/>
          </a:xfrm>
          <a:prstGeom prst="rect">
            <a:avLst/>
          </a:prstGeom>
        </p:spPr>
        <p:txBody>
          <a:bodyPr/>
          <a:lstStyle>
            <a:lvl1pPr>
              <a:spcBef>
                <a:spcPts val="0"/>
              </a:spcBef>
              <a:defRPr>
                <a:solidFill>
                  <a:srgbClr val="576275"/>
                </a:solidFill>
                <a:latin typeface="+mj-lt"/>
                <a:ea typeface="+mj-ea"/>
                <a:cs typeface="+mj-cs"/>
                <a:sym typeface="Montserrat Regular"/>
              </a:defRPr>
            </a:lvl1pPr>
            <a:lvl2pPr>
              <a:spcBef>
                <a:spcPts val="0"/>
              </a:spcBef>
              <a:defRPr>
                <a:solidFill>
                  <a:srgbClr val="576275"/>
                </a:solidFill>
                <a:latin typeface="+mj-lt"/>
                <a:ea typeface="+mj-ea"/>
                <a:cs typeface="+mj-cs"/>
                <a:sym typeface="Montserrat Regular"/>
              </a:defRPr>
            </a:lvl2pPr>
            <a:lvl3pPr>
              <a:spcBef>
                <a:spcPts val="0"/>
              </a:spcBef>
              <a:defRPr>
                <a:solidFill>
                  <a:srgbClr val="576275"/>
                </a:solidFill>
                <a:latin typeface="+mj-lt"/>
                <a:ea typeface="+mj-ea"/>
                <a:cs typeface="+mj-cs"/>
                <a:sym typeface="Montserrat Regular"/>
              </a:defRPr>
            </a:lvl3pPr>
            <a:lvl4pPr>
              <a:spcBef>
                <a:spcPts val="0"/>
              </a:spcBef>
              <a:defRPr>
                <a:solidFill>
                  <a:srgbClr val="576275"/>
                </a:solidFill>
                <a:latin typeface="+mj-lt"/>
                <a:ea typeface="+mj-ea"/>
                <a:cs typeface="+mj-cs"/>
                <a:sym typeface="Montserrat Regular"/>
              </a:defRPr>
            </a:lvl4pPr>
            <a:lvl5pPr>
              <a:spcBef>
                <a:spcPts val="0"/>
              </a:spcBef>
              <a:defRPr>
                <a:solidFill>
                  <a:srgbClr val="576275"/>
                </a:solidFill>
                <a:latin typeface="+mj-lt"/>
                <a:ea typeface="+mj-ea"/>
                <a:cs typeface="+mj-cs"/>
                <a:sym typeface="Montserrat Regular"/>
              </a:defRPr>
            </a:lvl5pPr>
          </a:lstStyle>
          <a:p>
            <a:pPr/>
            <a:r>
              <a:t>Texte niveau 1</a:t>
            </a:r>
          </a:p>
          <a:p>
            <a:pPr lvl="1"/>
            <a:r>
              <a:t>Texte niveau 2</a:t>
            </a:r>
          </a:p>
          <a:p>
            <a:pPr lvl="2"/>
            <a:r>
              <a:t>Texte niveau 3</a:t>
            </a:r>
          </a:p>
          <a:p>
            <a:pPr lvl="3"/>
            <a:r>
              <a:t>Texte niveau 4</a:t>
            </a:r>
          </a:p>
          <a:p>
            <a:pPr lvl="4"/>
            <a:r>
              <a:t>Texte niveau 5</a:t>
            </a:r>
          </a:p>
        </p:txBody>
      </p:sp>
      <p:sp>
        <p:nvSpPr>
          <p:cNvPr id="130" name="Rectangle"/>
          <p:cNvSpPr/>
          <p:nvPr/>
        </p:nvSpPr>
        <p:spPr>
          <a:xfrm>
            <a:off x="-4949" y="12917434"/>
            <a:ext cx="24393896" cy="848168"/>
          </a:xfrm>
          <a:prstGeom prst="rect">
            <a:avLst/>
          </a:prstGeom>
          <a:ln w="12700">
            <a:miter lim="400000"/>
          </a:ln>
        </p:spPr>
        <p:txBody>
          <a:bodyPr lIns="71437" tIns="71437" rIns="71437" bIns="71437" anchor="ctr"/>
          <a:lstStyle/>
          <a:p>
            <a:pPr>
              <a:defRPr sz="3600"/>
            </a:pPr>
          </a:p>
        </p:txBody>
      </p:sp>
      <p:pic>
        <p:nvPicPr>
          <p:cNvPr id="131"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32"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13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 Ha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0" name="Texte du titre"/>
          <p:cNvSpPr txBox="1"/>
          <p:nvPr>
            <p:ph type="title"/>
          </p:nvPr>
        </p:nvSpPr>
        <p:spPr>
          <a:xfrm>
            <a:off x="4387453" y="1928812"/>
            <a:ext cx="15609094" cy="3036095"/>
          </a:xfrm>
          <a:prstGeom prst="rect">
            <a:avLst/>
          </a:prstGeom>
        </p:spPr>
        <p:txBody>
          <a:bodyPr/>
          <a:lstStyle/>
          <a:p>
            <a:pPr/>
            <a:r>
              <a:t>Texte du titre</a:t>
            </a:r>
          </a:p>
        </p:txBody>
      </p:sp>
      <p:sp>
        <p:nvSpPr>
          <p:cNvPr id="141" name="Rectangle"/>
          <p:cNvSpPr/>
          <p:nvPr/>
        </p:nvSpPr>
        <p:spPr>
          <a:xfrm>
            <a:off x="-4949" y="12917434"/>
            <a:ext cx="24393896" cy="848168"/>
          </a:xfrm>
          <a:prstGeom prst="rect">
            <a:avLst/>
          </a:prstGeom>
          <a:ln w="12700">
            <a:miter lim="400000"/>
          </a:ln>
        </p:spPr>
        <p:txBody>
          <a:bodyPr lIns="71437" tIns="71437" rIns="71437" bIns="71437" anchor="ctr"/>
          <a:lstStyle/>
          <a:p>
            <a:pPr>
              <a:defRPr sz="3600"/>
            </a:pPr>
          </a:p>
        </p:txBody>
      </p:sp>
      <p:pic>
        <p:nvPicPr>
          <p:cNvPr id="142"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43"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14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 Haut copi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1" name="Texte du titre"/>
          <p:cNvSpPr txBox="1"/>
          <p:nvPr>
            <p:ph type="title"/>
          </p:nvPr>
        </p:nvSpPr>
        <p:spPr>
          <a:xfrm>
            <a:off x="4387453" y="1928812"/>
            <a:ext cx="15609094" cy="3036095"/>
          </a:xfrm>
          <a:prstGeom prst="rect">
            <a:avLst/>
          </a:prstGeom>
        </p:spPr>
        <p:txBody>
          <a:bodyPr/>
          <a:lstStyle/>
          <a:p>
            <a:pPr/>
            <a:r>
              <a:t>Texte du titre</a:t>
            </a:r>
          </a:p>
        </p:txBody>
      </p:sp>
      <p:sp>
        <p:nvSpPr>
          <p:cNvPr id="152" name="Rectangle"/>
          <p:cNvSpPr/>
          <p:nvPr/>
        </p:nvSpPr>
        <p:spPr>
          <a:xfrm>
            <a:off x="-4949" y="12917434"/>
            <a:ext cx="24393896" cy="848168"/>
          </a:xfrm>
          <a:prstGeom prst="rect">
            <a:avLst/>
          </a:prstGeom>
          <a:ln w="12700">
            <a:miter lim="400000"/>
          </a:ln>
        </p:spPr>
        <p:txBody>
          <a:bodyPr lIns="71437" tIns="71437" rIns="71437" bIns="71437" anchor="ctr"/>
          <a:lstStyle/>
          <a:p>
            <a:pPr>
              <a:defRPr sz="3600"/>
            </a:pPr>
          </a:p>
        </p:txBody>
      </p:sp>
      <p:pic>
        <p:nvPicPr>
          <p:cNvPr id="153"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54"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15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et puce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Texte du titre"/>
          <p:cNvSpPr txBox="1"/>
          <p:nvPr>
            <p:ph type="title"/>
          </p:nvPr>
        </p:nvSpPr>
        <p:spPr>
          <a:xfrm>
            <a:off x="4387453" y="357187"/>
            <a:ext cx="15609094" cy="3036095"/>
          </a:xfrm>
          <a:prstGeom prst="rect">
            <a:avLst/>
          </a:prstGeom>
        </p:spPr>
        <p:txBody>
          <a:bodyPr/>
          <a:lstStyle/>
          <a:p>
            <a:pPr/>
            <a:r>
              <a:t>Texte du titre</a:t>
            </a:r>
          </a:p>
        </p:txBody>
      </p:sp>
      <p:sp>
        <p:nvSpPr>
          <p:cNvPr id="163" name="Texte niveau 1…"/>
          <p:cNvSpPr txBox="1"/>
          <p:nvPr>
            <p:ph type="body" idx="1"/>
          </p:nvPr>
        </p:nvSpPr>
        <p:spPr>
          <a:xfrm>
            <a:off x="4387453" y="3643312"/>
            <a:ext cx="15609094" cy="8840392"/>
          </a:xfrm>
          <a:prstGeom prst="rect">
            <a:avLst/>
          </a:prstGeom>
        </p:spPr>
        <p:txBody>
          <a:bodyPr anchor="ctr"/>
          <a:lstStyle>
            <a:lvl1pPr marL="561473" indent="-561473">
              <a:buSzPct val="75000"/>
              <a:buChar char="•"/>
            </a:lvl1pPr>
            <a:lvl2pPr marL="1005973" indent="-561473">
              <a:buSzPct val="75000"/>
              <a:buChar char="•"/>
            </a:lvl2pPr>
            <a:lvl3pPr marL="1450473" indent="-561473">
              <a:buSzPct val="75000"/>
              <a:buChar char="•"/>
            </a:lvl3pPr>
            <a:lvl4pPr marL="1894973" indent="-561473">
              <a:buSzPct val="75000"/>
              <a:buChar char="•"/>
            </a:lvl4pPr>
            <a:lvl5pPr marL="2339473" indent="-561473">
              <a:buSzPct val="75000"/>
              <a:buChar char="•"/>
            </a:lvl5pPr>
          </a:lstStyle>
          <a:p>
            <a:pPr/>
            <a:r>
              <a:t>Texte niveau 1</a:t>
            </a:r>
          </a:p>
          <a:p>
            <a:pPr lvl="1"/>
            <a:r>
              <a:t>Texte niveau 2</a:t>
            </a:r>
          </a:p>
          <a:p>
            <a:pPr lvl="2"/>
            <a:r>
              <a:t>Texte niveau 3</a:t>
            </a:r>
          </a:p>
          <a:p>
            <a:pPr lvl="3"/>
            <a:r>
              <a:t>Texte niveau 4</a:t>
            </a:r>
          </a:p>
          <a:p>
            <a:pPr lvl="4"/>
            <a:r>
              <a:t>Texte niveau 5</a:t>
            </a:r>
          </a:p>
        </p:txBody>
      </p:sp>
      <p:sp>
        <p:nvSpPr>
          <p:cNvPr id="164" name="Rectangle"/>
          <p:cNvSpPr/>
          <p:nvPr/>
        </p:nvSpPr>
        <p:spPr>
          <a:xfrm>
            <a:off x="-4949" y="12917434"/>
            <a:ext cx="24393896" cy="848168"/>
          </a:xfrm>
          <a:prstGeom prst="rect">
            <a:avLst/>
          </a:prstGeom>
          <a:ln w="12700">
            <a:miter lim="400000"/>
          </a:ln>
        </p:spPr>
        <p:txBody>
          <a:bodyPr lIns="71437" tIns="71437" rIns="71437" bIns="71437" anchor="ctr"/>
          <a:lstStyle/>
          <a:p>
            <a:pPr>
              <a:defRPr sz="3600"/>
            </a:pPr>
          </a:p>
        </p:txBody>
      </p:sp>
      <p:pic>
        <p:nvPicPr>
          <p:cNvPr id="165"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66"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167"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puces et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4" name="duotone desk.png"/>
          <p:cNvSpPr/>
          <p:nvPr>
            <p:ph type="pic" sz="half" idx="13"/>
          </p:nvPr>
        </p:nvSpPr>
        <p:spPr>
          <a:xfrm>
            <a:off x="13571690" y="2898909"/>
            <a:ext cx="8187336" cy="9649359"/>
          </a:xfrm>
          <a:prstGeom prst="rect">
            <a:avLst/>
          </a:prstGeom>
        </p:spPr>
        <p:txBody>
          <a:bodyPr lIns="91439" tIns="45719" rIns="91439" bIns="45719">
            <a:noAutofit/>
          </a:bodyPr>
          <a:lstStyle/>
          <a:p>
            <a:pPr/>
          </a:p>
        </p:txBody>
      </p:sp>
      <p:sp>
        <p:nvSpPr>
          <p:cNvPr id="175" name="Texte du titre"/>
          <p:cNvSpPr txBox="1"/>
          <p:nvPr>
            <p:ph type="title"/>
          </p:nvPr>
        </p:nvSpPr>
        <p:spPr>
          <a:xfrm>
            <a:off x="4387453" y="357187"/>
            <a:ext cx="15609094" cy="3036095"/>
          </a:xfrm>
          <a:prstGeom prst="rect">
            <a:avLst/>
          </a:prstGeom>
        </p:spPr>
        <p:txBody>
          <a:bodyPr/>
          <a:lstStyle/>
          <a:p>
            <a:pPr/>
            <a:r>
              <a:t>Texte du titre</a:t>
            </a:r>
          </a:p>
        </p:txBody>
      </p:sp>
      <p:sp>
        <p:nvSpPr>
          <p:cNvPr id="176" name="Texte niveau 1…"/>
          <p:cNvSpPr txBox="1"/>
          <p:nvPr>
            <p:ph type="body" sz="half" idx="1"/>
          </p:nvPr>
        </p:nvSpPr>
        <p:spPr>
          <a:xfrm>
            <a:off x="2692769" y="3400271"/>
            <a:ext cx="9195622" cy="9083433"/>
          </a:xfrm>
          <a:prstGeom prst="rect">
            <a:avLst/>
          </a:prstGeom>
        </p:spPr>
        <p:txBody>
          <a:bodyPr anchor="ctr"/>
          <a:lstStyle>
            <a:lvl1pPr marL="465364" indent="-465364">
              <a:spcBef>
                <a:spcPts val="4500"/>
              </a:spcBef>
              <a:buSzPct val="75000"/>
              <a:buChar char="•"/>
              <a:defRPr sz="3800"/>
            </a:lvl1pPr>
            <a:lvl2pPr marL="808264" indent="-465364">
              <a:spcBef>
                <a:spcPts val="4500"/>
              </a:spcBef>
              <a:buSzPct val="75000"/>
              <a:buChar char="•"/>
              <a:defRPr sz="3800"/>
            </a:lvl2pPr>
            <a:lvl3pPr marL="1354364" indent="-465364">
              <a:spcBef>
                <a:spcPts val="4500"/>
              </a:spcBef>
              <a:buSzPct val="75000"/>
              <a:buChar char="•"/>
              <a:defRPr sz="3800"/>
            </a:lvl3pPr>
            <a:lvl4pPr marL="1798864" indent="-465364">
              <a:spcBef>
                <a:spcPts val="4500"/>
              </a:spcBef>
              <a:buSzPct val="75000"/>
              <a:buChar char="•"/>
              <a:defRPr sz="3800"/>
            </a:lvl4pPr>
            <a:lvl5pPr marL="2243364" indent="-465364">
              <a:spcBef>
                <a:spcPts val="4500"/>
              </a:spcBef>
              <a:buSzPct val="75000"/>
              <a:buChar char="•"/>
              <a:defRPr sz="3800"/>
            </a:lvl5pPr>
          </a:lstStyle>
          <a:p>
            <a:pPr/>
            <a:r>
              <a:t>Texte niveau 1</a:t>
            </a:r>
          </a:p>
          <a:p>
            <a:pPr lvl="1"/>
            <a:r>
              <a:t>Texte niveau 2</a:t>
            </a:r>
          </a:p>
          <a:p>
            <a:pPr lvl="2"/>
            <a:r>
              <a:t>Texte niveau 3</a:t>
            </a:r>
          </a:p>
          <a:p>
            <a:pPr lvl="3"/>
            <a:r>
              <a:t>Texte niveau 4</a:t>
            </a:r>
          </a:p>
          <a:p>
            <a:pPr lvl="4"/>
            <a:r>
              <a:t>Texte niveau 5</a:t>
            </a:r>
          </a:p>
        </p:txBody>
      </p:sp>
      <p:sp>
        <p:nvSpPr>
          <p:cNvPr id="177" name="Rectangle"/>
          <p:cNvSpPr/>
          <p:nvPr/>
        </p:nvSpPr>
        <p:spPr>
          <a:xfrm>
            <a:off x="-4949" y="12917434"/>
            <a:ext cx="24393896" cy="848168"/>
          </a:xfrm>
          <a:prstGeom prst="rect">
            <a:avLst/>
          </a:prstGeom>
          <a:ln w="12700">
            <a:miter lim="400000"/>
          </a:ln>
        </p:spPr>
        <p:txBody>
          <a:bodyPr lIns="71437" tIns="71437" rIns="71437" bIns="71437" anchor="ctr"/>
          <a:lstStyle/>
          <a:p>
            <a:pPr>
              <a:defRPr sz="3600"/>
            </a:pPr>
          </a:p>
        </p:txBody>
      </p:sp>
      <p:pic>
        <p:nvPicPr>
          <p:cNvPr id="178"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79"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180"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uces">
    <p:bg>
      <p:bgPr>
        <a:gradFill flip="none" rotWithShape="1">
          <a:gsLst>
            <a:gs pos="0">
              <a:srgbClr val="576275"/>
            </a:gs>
            <a:gs pos="100000">
              <a:srgbClr val="6BB884"/>
            </a:gs>
          </a:gsLst>
          <a:lin ang="16200000" scaled="0"/>
        </a:gradFill>
      </p:bgPr>
    </p:bg>
    <p:spTree>
      <p:nvGrpSpPr>
        <p:cNvPr id="1" name=""/>
        <p:cNvGrpSpPr/>
        <p:nvPr/>
      </p:nvGrpSpPr>
      <p:grpSpPr>
        <a:xfrm>
          <a:off x="0" y="0"/>
          <a:ext cx="0" cy="0"/>
          <a:chOff x="0" y="0"/>
          <a:chExt cx="0" cy="0"/>
        </a:xfrm>
      </p:grpSpPr>
      <p:sp>
        <p:nvSpPr>
          <p:cNvPr id="187" name="Texte niveau 1…"/>
          <p:cNvSpPr txBox="1"/>
          <p:nvPr>
            <p:ph type="body" idx="1"/>
          </p:nvPr>
        </p:nvSpPr>
        <p:spPr>
          <a:xfrm>
            <a:off x="4387453" y="1785937"/>
            <a:ext cx="15609094" cy="10144126"/>
          </a:xfrm>
          <a:prstGeom prst="rect">
            <a:avLst/>
          </a:prstGeom>
        </p:spPr>
        <p:txBody>
          <a:bodyPr anchor="ctr"/>
          <a:lstStyle>
            <a:lvl1pPr marL="561473" indent="-561473">
              <a:buSzPct val="75000"/>
              <a:buChar char="•"/>
            </a:lvl1pPr>
            <a:lvl2pPr marL="1005973" indent="-561473">
              <a:buSzPct val="75000"/>
              <a:buChar char="•"/>
            </a:lvl2pPr>
            <a:lvl3pPr marL="1450473" indent="-561473">
              <a:buSzPct val="75000"/>
              <a:buChar char="•"/>
            </a:lvl3pPr>
            <a:lvl4pPr marL="1894973" indent="-561473">
              <a:buSzPct val="75000"/>
              <a:buChar char="•"/>
            </a:lvl4pPr>
            <a:lvl5pPr marL="2339473" indent="-561473">
              <a:buSzPct val="75000"/>
              <a:buChar char="•"/>
            </a:lvl5pPr>
          </a:lstStyle>
          <a:p>
            <a:pPr/>
            <a:r>
              <a:t>Texte niveau 1</a:t>
            </a:r>
          </a:p>
          <a:p>
            <a:pPr lvl="1"/>
            <a:r>
              <a:t>Texte niveau 2</a:t>
            </a:r>
          </a:p>
          <a:p>
            <a:pPr lvl="2"/>
            <a:r>
              <a:t>Texte niveau 3</a:t>
            </a:r>
          </a:p>
          <a:p>
            <a:pPr lvl="3"/>
            <a:r>
              <a:t>Texte niveau 4</a:t>
            </a:r>
          </a:p>
          <a:p>
            <a:pPr lvl="4"/>
            <a:r>
              <a:t>Texte niveau 5</a:t>
            </a:r>
          </a:p>
        </p:txBody>
      </p:sp>
      <p:sp>
        <p:nvSpPr>
          <p:cNvPr id="188" name="Rectangle"/>
          <p:cNvSpPr/>
          <p:nvPr/>
        </p:nvSpPr>
        <p:spPr>
          <a:xfrm>
            <a:off x="-4949" y="12917434"/>
            <a:ext cx="24393896" cy="848168"/>
          </a:xfrm>
          <a:prstGeom prst="rect">
            <a:avLst/>
          </a:prstGeom>
          <a:ln w="12700">
            <a:miter lim="400000"/>
          </a:ln>
        </p:spPr>
        <p:txBody>
          <a:bodyPr lIns="71437" tIns="71437" rIns="71437" bIns="71437" anchor="ctr"/>
          <a:lstStyle/>
          <a:p>
            <a:pPr>
              <a:defRPr sz="3600"/>
            </a:pPr>
          </a:p>
        </p:txBody>
      </p:sp>
      <p:pic>
        <p:nvPicPr>
          <p:cNvPr id="189" name="logo-texte-devoxx-france-400.png" descr="logo-texte-devoxx-france-400.png"/>
          <p:cNvPicPr>
            <a:picLocks noChangeAspect="1"/>
          </p:cNvPicPr>
          <p:nvPr/>
        </p:nvPicPr>
        <p:blipFill>
          <a:blip r:embed="rId2">
            <a:extLst/>
          </a:blip>
          <a:stretch>
            <a:fillRect/>
          </a:stretch>
        </p:blipFill>
        <p:spPr>
          <a:xfrm>
            <a:off x="18445398" y="12975966"/>
            <a:ext cx="5968195" cy="731104"/>
          </a:xfrm>
          <a:prstGeom prst="rect">
            <a:avLst/>
          </a:prstGeom>
          <a:ln w="12700">
            <a:miter lim="400000"/>
          </a:ln>
        </p:spPr>
      </p:pic>
      <p:sp>
        <p:nvSpPr>
          <p:cNvPr id="190"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19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photos">
    <p:spTree>
      <p:nvGrpSpPr>
        <p:cNvPr id="1" name=""/>
        <p:cNvGrpSpPr/>
        <p:nvPr/>
      </p:nvGrpSpPr>
      <p:grpSpPr>
        <a:xfrm>
          <a:off x="0" y="0"/>
          <a:ext cx="0" cy="0"/>
          <a:chOff x="0" y="0"/>
          <a:chExt cx="0" cy="0"/>
        </a:xfrm>
      </p:grpSpPr>
      <p:sp>
        <p:nvSpPr>
          <p:cNvPr id="198" name="duotone code.png"/>
          <p:cNvSpPr/>
          <p:nvPr>
            <p:ph type="pic" sz="quarter" idx="13"/>
          </p:nvPr>
        </p:nvSpPr>
        <p:spPr>
          <a:xfrm>
            <a:off x="12513468" y="6983015"/>
            <a:ext cx="7500939" cy="5482829"/>
          </a:xfrm>
          <a:prstGeom prst="rect">
            <a:avLst/>
          </a:prstGeom>
        </p:spPr>
        <p:txBody>
          <a:bodyPr lIns="91439" tIns="45719" rIns="91439" bIns="45719">
            <a:noAutofit/>
          </a:bodyPr>
          <a:lstStyle/>
          <a:p>
            <a:pPr/>
          </a:p>
        </p:txBody>
      </p:sp>
      <p:sp>
        <p:nvSpPr>
          <p:cNvPr id="199" name="duotone city.png"/>
          <p:cNvSpPr/>
          <p:nvPr>
            <p:ph type="pic" sz="quarter" idx="14"/>
          </p:nvPr>
        </p:nvSpPr>
        <p:spPr>
          <a:xfrm>
            <a:off x="12513468" y="892968"/>
            <a:ext cx="7500939" cy="5482829"/>
          </a:xfrm>
          <a:prstGeom prst="rect">
            <a:avLst/>
          </a:prstGeom>
        </p:spPr>
        <p:txBody>
          <a:bodyPr lIns="91439" tIns="45719" rIns="91439" bIns="45719">
            <a:noAutofit/>
          </a:bodyPr>
          <a:lstStyle/>
          <a:p>
            <a:pPr/>
          </a:p>
        </p:txBody>
      </p:sp>
      <p:sp>
        <p:nvSpPr>
          <p:cNvPr id="200" name="duotone factory of dev.png"/>
          <p:cNvSpPr/>
          <p:nvPr>
            <p:ph type="pic" sz="half" idx="15"/>
          </p:nvPr>
        </p:nvSpPr>
        <p:spPr>
          <a:xfrm>
            <a:off x="4387453" y="892968"/>
            <a:ext cx="7500938" cy="11572876"/>
          </a:xfrm>
          <a:prstGeom prst="rect">
            <a:avLst/>
          </a:prstGeom>
        </p:spPr>
        <p:txBody>
          <a:bodyPr lIns="91439" tIns="45719" rIns="91439" bIns="45719">
            <a:noAutofit/>
          </a:bodyPr>
          <a:lstStyle/>
          <a:p>
            <a:pPr/>
          </a:p>
        </p:txBody>
      </p:sp>
      <p:sp>
        <p:nvSpPr>
          <p:cNvPr id="201" name="Rectangle"/>
          <p:cNvSpPr/>
          <p:nvPr/>
        </p:nvSpPr>
        <p:spPr>
          <a:xfrm>
            <a:off x="-4949" y="12917434"/>
            <a:ext cx="24393896" cy="848168"/>
          </a:xfrm>
          <a:prstGeom prst="rect">
            <a:avLst/>
          </a:prstGeom>
          <a:ln w="12700">
            <a:miter lim="400000"/>
          </a:ln>
        </p:spPr>
        <p:txBody>
          <a:bodyPr lIns="71437" tIns="71437" rIns="71437" bIns="71437" anchor="ctr"/>
          <a:lstStyle/>
          <a:p>
            <a:pPr>
              <a:defRPr sz="3600"/>
            </a:pPr>
          </a:p>
        </p:txBody>
      </p:sp>
      <p:pic>
        <p:nvPicPr>
          <p:cNvPr id="202" name="logo-texte-devoxx-france-400.png" descr="logo-texte-devoxx-france-400.png"/>
          <p:cNvPicPr>
            <a:picLocks noChangeAspect="1"/>
          </p:cNvPicPr>
          <p:nvPr/>
        </p:nvPicPr>
        <p:blipFill>
          <a:blip r:embed="rId2">
            <a:extLst/>
          </a:blip>
          <a:stretch>
            <a:fillRect/>
          </a:stretch>
        </p:blipFill>
        <p:spPr>
          <a:xfrm>
            <a:off x="18445398" y="12975966"/>
            <a:ext cx="5968195" cy="731104"/>
          </a:xfrm>
          <a:prstGeom prst="rect">
            <a:avLst/>
          </a:prstGeom>
          <a:ln w="12700">
            <a:miter lim="400000"/>
          </a:ln>
        </p:spPr>
      </p:pic>
      <p:sp>
        <p:nvSpPr>
          <p:cNvPr id="203"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20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itation">
    <p:spTree>
      <p:nvGrpSpPr>
        <p:cNvPr id="1" name=""/>
        <p:cNvGrpSpPr/>
        <p:nvPr/>
      </p:nvGrpSpPr>
      <p:grpSpPr>
        <a:xfrm>
          <a:off x="0" y="0"/>
          <a:ext cx="0" cy="0"/>
          <a:chOff x="0" y="0"/>
          <a:chExt cx="0" cy="0"/>
        </a:xfrm>
      </p:grpSpPr>
      <p:sp>
        <p:nvSpPr>
          <p:cNvPr id="211" name="-Gilles Allain"/>
          <p:cNvSpPr txBox="1"/>
          <p:nvPr>
            <p:ph type="body" sz="quarter" idx="13"/>
          </p:nvPr>
        </p:nvSpPr>
        <p:spPr>
          <a:xfrm>
            <a:off x="4833937" y="8947546"/>
            <a:ext cx="14716126" cy="660798"/>
          </a:xfrm>
          <a:prstGeom prst="rect">
            <a:avLst/>
          </a:prstGeom>
        </p:spPr>
        <p:txBody>
          <a:bodyPr>
            <a:spAutoFit/>
          </a:bodyPr>
          <a:lstStyle>
            <a:lvl1pPr algn="ctr">
              <a:spcBef>
                <a:spcPts val="0"/>
              </a:spcBef>
              <a:defRPr i="1" sz="3200">
                <a:latin typeface="Helvetica Light"/>
                <a:ea typeface="Helvetica Light"/>
                <a:cs typeface="Helvetica Light"/>
                <a:sym typeface="Helvetica Light"/>
              </a:defRPr>
            </a:lvl1pPr>
          </a:lstStyle>
          <a:p>
            <a:pPr/>
            <a:r>
              <a:t>-Gilles Allain</a:t>
            </a:r>
          </a:p>
        </p:txBody>
      </p:sp>
      <p:sp>
        <p:nvSpPr>
          <p:cNvPr id="212" name="« Saisissez une citation ici. »"/>
          <p:cNvSpPr txBox="1"/>
          <p:nvPr>
            <p:ph type="body" sz="quarter" idx="14"/>
          </p:nvPr>
        </p:nvSpPr>
        <p:spPr>
          <a:xfrm>
            <a:off x="4833937" y="6000353"/>
            <a:ext cx="14716126" cy="965201"/>
          </a:xfrm>
          <a:prstGeom prst="rect">
            <a:avLst/>
          </a:prstGeom>
        </p:spPr>
        <p:txBody>
          <a:bodyPr anchor="ctr">
            <a:spAutoFit/>
          </a:bodyPr>
          <a:lstStyle>
            <a:lvl1pPr algn="ctr">
              <a:spcBef>
                <a:spcPts val="0"/>
              </a:spcBef>
              <a:defRPr sz="5200">
                <a:latin typeface="Helvetica Light"/>
                <a:ea typeface="Helvetica Light"/>
                <a:cs typeface="Helvetica Light"/>
                <a:sym typeface="Helvetica Light"/>
              </a:defRPr>
            </a:lvl1pPr>
          </a:lstStyle>
          <a:p>
            <a:pPr/>
            <a:r>
              <a:t>« Saisissez une citation ici. » </a:t>
            </a:r>
          </a:p>
        </p:txBody>
      </p:sp>
      <p:sp>
        <p:nvSpPr>
          <p:cNvPr id="213" name="Rectangle"/>
          <p:cNvSpPr/>
          <p:nvPr/>
        </p:nvSpPr>
        <p:spPr>
          <a:xfrm>
            <a:off x="-4949" y="12917434"/>
            <a:ext cx="24393896" cy="848168"/>
          </a:xfrm>
          <a:prstGeom prst="rect">
            <a:avLst/>
          </a:prstGeom>
          <a:ln w="12700">
            <a:miter lim="400000"/>
          </a:ln>
        </p:spPr>
        <p:txBody>
          <a:bodyPr lIns="71437" tIns="71437" rIns="71437" bIns="71437" anchor="ctr"/>
          <a:lstStyle/>
          <a:p>
            <a:pPr>
              <a:defRPr sz="3600"/>
            </a:pPr>
          </a:p>
        </p:txBody>
      </p:sp>
      <p:pic>
        <p:nvPicPr>
          <p:cNvPr id="214" name="logo-texte-devoxx-france-400.png" descr="logo-texte-devoxx-france-400.png"/>
          <p:cNvPicPr>
            <a:picLocks noChangeAspect="1"/>
          </p:cNvPicPr>
          <p:nvPr/>
        </p:nvPicPr>
        <p:blipFill>
          <a:blip r:embed="rId2">
            <a:extLst/>
          </a:blip>
          <a:stretch>
            <a:fillRect/>
          </a:stretch>
        </p:blipFill>
        <p:spPr>
          <a:xfrm>
            <a:off x="18445398" y="12975966"/>
            <a:ext cx="5968195" cy="731104"/>
          </a:xfrm>
          <a:prstGeom prst="rect">
            <a:avLst/>
          </a:prstGeom>
          <a:ln w="12700">
            <a:miter lim="400000"/>
          </a:ln>
        </p:spPr>
      </p:pic>
      <p:sp>
        <p:nvSpPr>
          <p:cNvPr id="215"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216"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000000"/>
        </a:solidFill>
      </p:bgPr>
    </p:bg>
    <p:spTree>
      <p:nvGrpSpPr>
        <p:cNvPr id="1" name=""/>
        <p:cNvGrpSpPr/>
        <p:nvPr/>
      </p:nvGrpSpPr>
      <p:grpSpPr>
        <a:xfrm>
          <a:off x="0" y="0"/>
          <a:ext cx="0" cy="0"/>
          <a:chOff x="0" y="0"/>
          <a:chExt cx="0" cy="0"/>
        </a:xfrm>
      </p:grpSpPr>
      <p:sp>
        <p:nvSpPr>
          <p:cNvPr id="223" name="duotone spiral.png"/>
          <p:cNvSpPr/>
          <p:nvPr>
            <p:ph type="pic" idx="13"/>
          </p:nvPr>
        </p:nvSpPr>
        <p:spPr>
          <a:xfrm>
            <a:off x="3043535" y="0"/>
            <a:ext cx="18288001" cy="13716000"/>
          </a:xfrm>
          <a:prstGeom prst="rect">
            <a:avLst/>
          </a:prstGeom>
        </p:spPr>
        <p:txBody>
          <a:bodyPr lIns="91439" tIns="45719" rIns="91439" bIns="45719">
            <a:noAutofit/>
          </a:bodyPr>
          <a:lstStyle/>
          <a:p>
            <a:pPr/>
          </a:p>
        </p:txBody>
      </p:sp>
      <p:sp>
        <p:nvSpPr>
          <p:cNvPr id="22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et sous-titr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 name="Rectangle"/>
          <p:cNvSpPr/>
          <p:nvPr/>
        </p:nvSpPr>
        <p:spPr>
          <a:xfrm>
            <a:off x="-54551" y="12917434"/>
            <a:ext cx="24475242" cy="848168"/>
          </a:xfrm>
          <a:prstGeom prst="rect">
            <a:avLst/>
          </a:prstGeom>
          <a:ln w="12700">
            <a:miter lim="400000"/>
          </a:ln>
        </p:spPr>
        <p:txBody>
          <a:bodyPr lIns="71437" tIns="71437" rIns="71437" bIns="71437" anchor="ctr"/>
          <a:lstStyle/>
          <a:p>
            <a:pPr>
              <a:defRPr sz="3600"/>
            </a:pPr>
          </a:p>
        </p:txBody>
      </p:sp>
      <p:pic>
        <p:nvPicPr>
          <p:cNvPr id="28"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29" name="#DevoxxFR"/>
          <p:cNvSpPr txBox="1"/>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30" name="Numéro de diapositive"/>
          <p:cNvSpPr txBox="1"/>
          <p:nvPr>
            <p:ph type="sldNum" sz="quarter" idx="2"/>
          </p:nvPr>
        </p:nvSpPr>
        <p:spPr>
          <a:prstGeom prst="rect">
            <a:avLst/>
          </a:prstGeom>
        </p:spPr>
        <p:txBody>
          <a:bodyPr/>
          <a:lstStyle/>
          <a:p>
            <a:pPr/>
            <a:fld id="{86CB4B4D-7CA3-9044-876B-883B54F8677D}" type="slidenum"/>
          </a:p>
        </p:txBody>
      </p:sp>
      <p:sp>
        <p:nvSpPr>
          <p:cNvPr id="31" name="Texte niveau 1…"/>
          <p:cNvSpPr txBox="1"/>
          <p:nvPr>
            <p:ph type="body" sz="quarter" idx="1"/>
          </p:nvPr>
        </p:nvSpPr>
        <p:spPr>
          <a:xfrm>
            <a:off x="4833937" y="8197453"/>
            <a:ext cx="14716126" cy="2844385"/>
          </a:xfrm>
          <a:prstGeom prst="rect">
            <a:avLst/>
          </a:prstGeom>
        </p:spPr>
        <p:txBody>
          <a:bodyPr/>
          <a:lstStyle>
            <a:lvl1pPr>
              <a:spcBef>
                <a:spcPts val="0"/>
              </a:spcBef>
              <a:defRPr sz="6600">
                <a:solidFill>
                  <a:srgbClr val="FBFCFF"/>
                </a:solidFill>
                <a:latin typeface="Montserrat SemiBold"/>
                <a:ea typeface="Montserrat SemiBold"/>
                <a:cs typeface="Montserrat SemiBold"/>
                <a:sym typeface="Montserrat SemiBold"/>
              </a:defRPr>
            </a:lvl1pPr>
            <a:lvl2pPr>
              <a:spcBef>
                <a:spcPts val="0"/>
              </a:spcBef>
              <a:defRPr sz="6600">
                <a:solidFill>
                  <a:srgbClr val="FBFCFF"/>
                </a:solidFill>
                <a:latin typeface="Montserrat SemiBold"/>
                <a:ea typeface="Montserrat SemiBold"/>
                <a:cs typeface="Montserrat SemiBold"/>
                <a:sym typeface="Montserrat SemiBold"/>
              </a:defRPr>
            </a:lvl2pPr>
            <a:lvl3pPr>
              <a:spcBef>
                <a:spcPts val="0"/>
              </a:spcBef>
              <a:defRPr sz="5000">
                <a:solidFill>
                  <a:srgbClr val="FBFCFF"/>
                </a:solidFill>
                <a:latin typeface="Montserrat SemiBold"/>
                <a:ea typeface="Montserrat SemiBold"/>
                <a:cs typeface="Montserrat SemiBold"/>
                <a:sym typeface="Montserrat SemiBold"/>
              </a:defRPr>
            </a:lvl3pPr>
            <a:lvl4pPr>
              <a:spcBef>
                <a:spcPts val="0"/>
              </a:spcBef>
              <a:defRPr>
                <a:solidFill>
                  <a:srgbClr val="FBFCFF"/>
                </a:solidFill>
                <a:latin typeface="Montserrat SemiBold"/>
                <a:ea typeface="Montserrat SemiBold"/>
                <a:cs typeface="Montserrat SemiBold"/>
                <a:sym typeface="Montserrat SemiBold"/>
              </a:defRPr>
            </a:lvl4pPr>
            <a:lvl5pPr>
              <a:spcBef>
                <a:spcPts val="0"/>
              </a:spcBef>
              <a:defRPr>
                <a:solidFill>
                  <a:srgbClr val="FBFCFF"/>
                </a:solidFill>
                <a:latin typeface="Montserrat SemiBold"/>
                <a:ea typeface="Montserrat SemiBold"/>
                <a:cs typeface="Montserrat SemiBold"/>
                <a:sym typeface="Montserrat SemiBold"/>
              </a:defRPr>
            </a:lvl5pPr>
          </a:lstStyle>
          <a:p>
            <a:pPr/>
            <a:r>
              <a:t>Texte niveau 1</a:t>
            </a:r>
          </a:p>
          <a:p>
            <a:pPr lvl="1"/>
            <a:r>
              <a:t>Texte niveau 2</a:t>
            </a:r>
          </a:p>
          <a:p>
            <a:pPr lvl="2"/>
            <a:r>
              <a:t>Texte niveau 3</a:t>
            </a:r>
          </a:p>
          <a:p>
            <a:pPr lvl="3"/>
            <a:r>
              <a:t>Texte niveau 4</a:t>
            </a:r>
          </a:p>
          <a:p>
            <a:pPr lvl="4"/>
            <a:r>
              <a:t>Texte niveau 5</a:t>
            </a:r>
          </a:p>
        </p:txBody>
      </p:sp>
      <p:sp>
        <p:nvSpPr>
          <p:cNvPr id="32" name="Texte du titre"/>
          <p:cNvSpPr txBox="1"/>
          <p:nvPr>
            <p:ph type="title"/>
          </p:nvPr>
        </p:nvSpPr>
        <p:spPr>
          <a:xfrm>
            <a:off x="2366919" y="3483933"/>
            <a:ext cx="19632303" cy="1976271"/>
          </a:xfrm>
          <a:prstGeom prst="rect">
            <a:avLst/>
          </a:prstGeom>
        </p:spPr>
        <p:txBody>
          <a:bodyPr anchor="b"/>
          <a:lstStyle>
            <a:lvl1pPr>
              <a:defRPr>
                <a:latin typeface="+mn-lt"/>
                <a:ea typeface="+mn-ea"/>
                <a:cs typeface="+mn-cs"/>
                <a:sym typeface="Montserrat Bold"/>
              </a:defRPr>
            </a:lvl1pPr>
          </a:lstStyle>
          <a:p>
            <a:pPr/>
            <a:r>
              <a:t>Texte du titre</a:t>
            </a:r>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ierge">
    <p:bg>
      <p:bgPr>
        <a:gradFill flip="none" rotWithShape="1">
          <a:gsLst>
            <a:gs pos="0">
              <a:srgbClr val="313741"/>
            </a:gs>
            <a:gs pos="100000">
              <a:srgbClr val="576275"/>
            </a:gs>
          </a:gsLst>
          <a:lin ang="16200000" scaled="0"/>
        </a:gradFill>
      </p:bgPr>
    </p:bg>
    <p:spTree>
      <p:nvGrpSpPr>
        <p:cNvPr id="1" name=""/>
        <p:cNvGrpSpPr/>
        <p:nvPr/>
      </p:nvGrpSpPr>
      <p:grpSpPr>
        <a:xfrm>
          <a:off x="0" y="0"/>
          <a:ext cx="0" cy="0"/>
          <a:chOff x="0" y="0"/>
          <a:chExt cx="0" cy="0"/>
        </a:xfrm>
      </p:grpSpPr>
      <p:sp>
        <p:nvSpPr>
          <p:cNvPr id="23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pecial">
    <p:bg>
      <p:bgPr>
        <a:gradFill flip="none" rotWithShape="1">
          <a:gsLst>
            <a:gs pos="0">
              <a:srgbClr val="576275"/>
            </a:gs>
            <a:gs pos="100000">
              <a:srgbClr val="313741"/>
            </a:gs>
          </a:gsLst>
          <a:lin ang="16200000" scaled="0"/>
        </a:gradFill>
      </p:bgPr>
    </p:bg>
    <p:spTree>
      <p:nvGrpSpPr>
        <p:cNvPr id="1" name=""/>
        <p:cNvGrpSpPr/>
        <p:nvPr/>
      </p:nvGrpSpPr>
      <p:grpSpPr>
        <a:xfrm>
          <a:off x="0" y="0"/>
          <a:ext cx="0" cy="0"/>
          <a:chOff x="0" y="0"/>
          <a:chExt cx="0" cy="0"/>
        </a:xfrm>
      </p:grpSpPr>
      <p:sp>
        <p:nvSpPr>
          <p:cNvPr id="238"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23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et texte">
    <p:bg>
      <p:bgPr>
        <a:gradFill flip="none" rotWithShape="1">
          <a:gsLst>
            <a:gs pos="0">
              <a:srgbClr val="576275"/>
            </a:gs>
            <a:gs pos="100000">
              <a:srgbClr val="313741"/>
            </a:gs>
          </a:gsLst>
          <a:lin ang="16200000" scaled="0"/>
        </a:gradFill>
      </p:bgPr>
    </p:bg>
    <p:spTree>
      <p:nvGrpSpPr>
        <p:cNvPr id="1" name=""/>
        <p:cNvGrpSpPr/>
        <p:nvPr/>
      </p:nvGrpSpPr>
      <p:grpSpPr>
        <a:xfrm>
          <a:off x="0" y="0"/>
          <a:ext cx="0" cy="0"/>
          <a:chOff x="0" y="0"/>
          <a:chExt cx="0" cy="0"/>
        </a:xfrm>
      </p:grpSpPr>
      <p:sp>
        <p:nvSpPr>
          <p:cNvPr id="246" name="Texte du titre"/>
          <p:cNvSpPr txBox="1"/>
          <p:nvPr>
            <p:ph type="title"/>
          </p:nvPr>
        </p:nvSpPr>
        <p:spPr>
          <a:prstGeom prst="rect">
            <a:avLst/>
          </a:prstGeom>
        </p:spPr>
        <p:txBody>
          <a:bodyPr/>
          <a:lstStyle/>
          <a:p>
            <a:pPr/>
            <a:r>
              <a:t>Texte du titre</a:t>
            </a:r>
          </a:p>
        </p:txBody>
      </p:sp>
      <p:sp>
        <p:nvSpPr>
          <p:cNvPr id="247"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p>
        </p:txBody>
      </p:sp>
      <p:pic>
        <p:nvPicPr>
          <p:cNvPr id="248"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249" name="Numéro de diapositive"/>
          <p:cNvSpPr txBox="1"/>
          <p:nvPr>
            <p:ph type="sldNum" sz="quarter" idx="2"/>
          </p:nvPr>
        </p:nvSpPr>
        <p:spPr>
          <a:prstGeom prst="rect">
            <a:avLst/>
          </a:prstGeom>
        </p:spPr>
        <p:txBody>
          <a:bodyPr/>
          <a:lstStyle/>
          <a:p>
            <a:pPr/>
            <a:fld id="{86CB4B4D-7CA3-9044-876B-883B54F8677D}" type="slidenum"/>
          </a:p>
        </p:txBody>
      </p:sp>
      <p:sp>
        <p:nvSpPr>
          <p:cNvPr id="250"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251" name="Texte niveau 1…"/>
          <p:cNvSpPr txBox="1"/>
          <p:nvPr>
            <p:ph type="body" idx="1"/>
          </p:nvPr>
        </p:nvSpPr>
        <p:spPr>
          <a:prstGeom prst="rect">
            <a:avLst/>
          </a:prstGeom>
        </p:spPr>
        <p:txBody>
          <a:bodyPr/>
          <a:lstStyle/>
          <a:p>
            <a:pPr/>
            <a:r>
              <a:t>Texte niveau 1</a:t>
            </a:r>
          </a:p>
          <a:p>
            <a:pPr lvl="1"/>
            <a:r>
              <a:t>Texte niveau 2</a:t>
            </a:r>
          </a:p>
          <a:p>
            <a:pPr lvl="2"/>
            <a:r>
              <a:t>Texte niveau 3</a:t>
            </a:r>
          </a:p>
          <a:p>
            <a:pPr lvl="3"/>
            <a:r>
              <a:t>Texte niveau 4</a:t>
            </a:r>
          </a:p>
          <a:p>
            <a:pPr lvl="4"/>
            <a:r>
              <a:t>Texte niveau 5</a:t>
            </a:r>
          </a:p>
        </p:txBody>
      </p:sp>
      <p:sp>
        <p:nvSpPr>
          <p:cNvPr id="252" name="Rectangle"/>
          <p:cNvSpPr/>
          <p:nvPr/>
        </p:nvSpPr>
        <p:spPr>
          <a:xfrm>
            <a:off x="-7640" y="2483573"/>
            <a:ext cx="24855102" cy="88882"/>
          </a:xfrm>
          <a:prstGeom prst="rect">
            <a:avLst/>
          </a:prstGeom>
          <a:solidFill>
            <a:srgbClr val="EDAF1F"/>
          </a:solidFill>
          <a:ln w="12700">
            <a:miter lim="400000"/>
          </a:ln>
        </p:spPr>
        <p:txBody>
          <a:bodyPr lIns="71437" tIns="71437" rIns="71437" bIns="71437" anchor="ctr"/>
          <a:lstStyle/>
          <a:p>
            <a:pPr>
              <a:defRPr sz="3600"/>
            </a:pP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ligh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 name="Rectangle"/>
          <p:cNvSpPr/>
          <p:nvPr/>
        </p:nvSpPr>
        <p:spPr>
          <a:xfrm>
            <a:off x="-54551" y="12917434"/>
            <a:ext cx="24475242" cy="848168"/>
          </a:xfrm>
          <a:prstGeom prst="rect">
            <a:avLst/>
          </a:prstGeom>
          <a:ln w="12700">
            <a:miter lim="400000"/>
          </a:ln>
        </p:spPr>
        <p:txBody>
          <a:bodyPr lIns="71437" tIns="71437" rIns="71437" bIns="71437" anchor="ctr"/>
          <a:lstStyle/>
          <a:p>
            <a:pPr>
              <a:defRPr sz="3600"/>
            </a:pPr>
          </a:p>
        </p:txBody>
      </p:sp>
      <p:pic>
        <p:nvPicPr>
          <p:cNvPr id="40"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41" name="#DevoxxFR"/>
          <p:cNvSpPr txBox="1"/>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solidFill>
                  <a:srgbClr val="576275"/>
                </a:solidFill>
                <a:latin typeface="Open Sans"/>
                <a:ea typeface="Open Sans"/>
                <a:cs typeface="Open Sans"/>
                <a:sym typeface="Open Sans"/>
              </a:defRPr>
            </a:lvl1pPr>
          </a:lstStyle>
          <a:p>
            <a:pPr/>
            <a:r>
              <a:t>#DevoxxFR</a:t>
            </a:r>
          </a:p>
        </p:txBody>
      </p:sp>
      <p:sp>
        <p:nvSpPr>
          <p:cNvPr id="42" name="Numéro de diapositive"/>
          <p:cNvSpPr txBox="1"/>
          <p:nvPr>
            <p:ph type="sldNum" sz="quarter" idx="2"/>
          </p:nvPr>
        </p:nvSpPr>
        <p:spPr>
          <a:prstGeom prst="rect">
            <a:avLst/>
          </a:prstGeom>
        </p:spPr>
        <p:txBody>
          <a:bodyPr/>
          <a:lstStyle>
            <a:lvl1pPr>
              <a:defRPr>
                <a:solidFill>
                  <a:srgbClr val="313741"/>
                </a:solidFill>
              </a:defRPr>
            </a:lvl1pPr>
          </a:lstStyle>
          <a:p>
            <a:pPr/>
            <a:fld id="{86CB4B4D-7CA3-9044-876B-883B54F8677D}" type="slidenum"/>
          </a:p>
        </p:txBody>
      </p:sp>
      <p:sp>
        <p:nvSpPr>
          <p:cNvPr id="43" name="Texte niveau 1…"/>
          <p:cNvSpPr txBox="1"/>
          <p:nvPr>
            <p:ph type="body" sz="half" idx="1"/>
          </p:nvPr>
        </p:nvSpPr>
        <p:spPr>
          <a:xfrm>
            <a:off x="4825007" y="6195942"/>
            <a:ext cx="14716126" cy="6044286"/>
          </a:xfrm>
          <a:prstGeom prst="rect">
            <a:avLst/>
          </a:prstGeom>
        </p:spPr>
        <p:txBody>
          <a:bodyPr/>
          <a:lstStyle>
            <a:lvl1pPr algn="ctr">
              <a:lnSpc>
                <a:spcPct val="120000"/>
              </a:lnSpc>
              <a:spcBef>
                <a:spcPts val="0"/>
              </a:spcBef>
              <a:defRPr sz="6600">
                <a:solidFill>
                  <a:srgbClr val="576275"/>
                </a:solidFill>
                <a:latin typeface="Montserrat SemiBold"/>
                <a:ea typeface="Montserrat SemiBold"/>
                <a:cs typeface="Montserrat SemiBold"/>
                <a:sym typeface="Montserrat SemiBold"/>
              </a:defRPr>
            </a:lvl1pPr>
            <a:lvl2pPr algn="ctr">
              <a:spcBef>
                <a:spcPts val="0"/>
              </a:spcBef>
              <a:defRPr sz="6600">
                <a:solidFill>
                  <a:srgbClr val="576275"/>
                </a:solidFill>
                <a:latin typeface="Montserrat SemiBold"/>
                <a:ea typeface="Montserrat SemiBold"/>
                <a:cs typeface="Montserrat SemiBold"/>
                <a:sym typeface="Montserrat SemiBold"/>
              </a:defRPr>
            </a:lvl2pPr>
            <a:lvl3pPr algn="ctr">
              <a:spcBef>
                <a:spcPts val="0"/>
              </a:spcBef>
              <a:defRPr sz="5000">
                <a:solidFill>
                  <a:srgbClr val="576275"/>
                </a:solidFill>
                <a:latin typeface="Montserrat SemiBold"/>
                <a:ea typeface="Montserrat SemiBold"/>
                <a:cs typeface="Montserrat SemiBold"/>
                <a:sym typeface="Montserrat SemiBold"/>
              </a:defRPr>
            </a:lvl3pPr>
            <a:lvl4pPr algn="ctr">
              <a:spcBef>
                <a:spcPts val="0"/>
              </a:spcBef>
              <a:defRPr>
                <a:solidFill>
                  <a:srgbClr val="576275"/>
                </a:solidFill>
                <a:latin typeface="Montserrat SemiBold"/>
                <a:ea typeface="Montserrat SemiBold"/>
                <a:cs typeface="Montserrat SemiBold"/>
                <a:sym typeface="Montserrat SemiBold"/>
              </a:defRPr>
            </a:lvl4pPr>
            <a:lvl5pPr algn="ctr">
              <a:spcBef>
                <a:spcPts val="0"/>
              </a:spcBef>
              <a:defRPr>
                <a:solidFill>
                  <a:srgbClr val="576275"/>
                </a:solidFill>
                <a:latin typeface="Montserrat SemiBold"/>
                <a:ea typeface="Montserrat SemiBold"/>
                <a:cs typeface="Montserrat SemiBold"/>
                <a:sym typeface="Montserrat SemiBold"/>
              </a:defRPr>
            </a:lvl5pPr>
          </a:lstStyle>
          <a:p>
            <a:pPr/>
            <a:r>
              <a:t>Texte niveau 1</a:t>
            </a:r>
          </a:p>
          <a:p>
            <a:pPr lvl="1"/>
            <a:r>
              <a:t>Texte niveau 2</a:t>
            </a:r>
          </a:p>
          <a:p>
            <a:pPr lvl="2"/>
            <a:r>
              <a:t>Texte niveau 3</a:t>
            </a:r>
          </a:p>
          <a:p>
            <a:pPr lvl="3"/>
            <a:r>
              <a:t>Texte niveau 4</a:t>
            </a:r>
          </a:p>
          <a:p>
            <a:pPr lvl="4"/>
            <a:r>
              <a:t>Texte niveau 5</a:t>
            </a:r>
          </a:p>
        </p:txBody>
      </p:sp>
      <p:sp>
        <p:nvSpPr>
          <p:cNvPr id="44" name="Texte du titre"/>
          <p:cNvSpPr txBox="1"/>
          <p:nvPr>
            <p:ph type="title"/>
          </p:nvPr>
        </p:nvSpPr>
        <p:spPr>
          <a:xfrm>
            <a:off x="2366919" y="3483933"/>
            <a:ext cx="19632303" cy="1976271"/>
          </a:xfrm>
          <a:prstGeom prst="rect">
            <a:avLst/>
          </a:prstGeom>
        </p:spPr>
        <p:txBody>
          <a:bodyPr anchor="b"/>
          <a:lstStyle>
            <a:lvl1pPr>
              <a:defRPr>
                <a:solidFill>
                  <a:srgbClr val="313741"/>
                </a:solidFill>
                <a:latin typeface="+mn-lt"/>
                <a:ea typeface="+mn-ea"/>
                <a:cs typeface="+mn-cs"/>
                <a:sym typeface="Montserrat Bold"/>
              </a:defRPr>
            </a:lvl1pPr>
          </a:lstStyle>
          <a:p>
            <a:pPr/>
            <a:r>
              <a:t>Texte du titre</a:t>
            </a: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e">
    <p:bg>
      <p:bgPr>
        <a:solidFill>
          <a:srgbClr val="313741"/>
        </a:solidFill>
      </p:bgPr>
    </p:bg>
    <p:spTree>
      <p:nvGrpSpPr>
        <p:cNvPr id="1" name=""/>
        <p:cNvGrpSpPr/>
        <p:nvPr/>
      </p:nvGrpSpPr>
      <p:grpSpPr>
        <a:xfrm>
          <a:off x="0" y="0"/>
          <a:ext cx="0" cy="0"/>
          <a:chOff x="0" y="0"/>
          <a:chExt cx="0" cy="0"/>
        </a:xfrm>
      </p:grpSpPr>
      <p:sp>
        <p:nvSpPr>
          <p:cNvPr id="51" name="duotone revolution.png"/>
          <p:cNvSpPr/>
          <p:nvPr>
            <p:ph type="pic" idx="13"/>
          </p:nvPr>
        </p:nvSpPr>
        <p:spPr>
          <a:xfrm>
            <a:off x="4659907" y="2299692"/>
            <a:ext cx="15064011" cy="9116660"/>
          </a:xfrm>
          <a:prstGeom prst="rect">
            <a:avLst/>
          </a:prstGeom>
        </p:spPr>
        <p:txBody>
          <a:bodyPr lIns="91439" tIns="45719" rIns="91439" bIns="45719">
            <a:noAutofit/>
          </a:bodyPr>
          <a:lstStyle/>
          <a:p>
            <a:pPr/>
          </a:p>
        </p:txBody>
      </p:sp>
      <p:sp>
        <p:nvSpPr>
          <p:cNvPr id="52" name="Texte"/>
          <p:cNvSpPr txBox="1"/>
          <p:nvPr/>
        </p:nvSpPr>
        <p:spPr>
          <a:xfrm>
            <a:off x="11372850" y="6405562"/>
            <a:ext cx="1638301" cy="904876"/>
          </a:xfrm>
          <a:prstGeom prst="rect">
            <a:avLst/>
          </a:prstGeom>
          <a:ln w="12700">
            <a:miter lim="400000"/>
          </a:ln>
        </p:spPr>
        <p:txBody>
          <a:bodyPr wrap="none" lIns="71437" tIns="71437" rIns="71437" bIns="71437" anchor="ctr">
            <a:spAutoFit/>
          </a:bodyPr>
          <a:lstStyle/>
          <a:p>
            <a:pPr/>
          </a:p>
        </p:txBody>
      </p:sp>
      <p:pic>
        <p:nvPicPr>
          <p:cNvPr id="53" name="logo-texte-devoxx-france-400.png" descr="logo-texte-devoxx-france-400.png"/>
          <p:cNvPicPr>
            <a:picLocks noChangeAspect="1"/>
          </p:cNvPicPr>
          <p:nvPr/>
        </p:nvPicPr>
        <p:blipFill>
          <a:blip r:embed="rId2">
            <a:extLst/>
          </a:blip>
          <a:stretch>
            <a:fillRect/>
          </a:stretch>
        </p:blipFill>
        <p:spPr>
          <a:xfrm>
            <a:off x="18445398" y="12975966"/>
            <a:ext cx="5968195" cy="731104"/>
          </a:xfrm>
          <a:prstGeom prst="rect">
            <a:avLst/>
          </a:prstGeom>
          <a:ln w="12700">
            <a:miter lim="400000"/>
          </a:ln>
        </p:spPr>
      </p:pic>
      <p:sp>
        <p:nvSpPr>
          <p:cNvPr id="54" name="#DevoxxFR"/>
          <p:cNvSpPr txBox="1"/>
          <p:nvPr/>
        </p:nvSpPr>
        <p:spPr>
          <a:xfrm>
            <a:off x="243933" y="13079579"/>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55" name="Texte du titre"/>
          <p:cNvSpPr txBox="1"/>
          <p:nvPr>
            <p:ph type="title"/>
          </p:nvPr>
        </p:nvSpPr>
        <p:spPr>
          <a:xfrm>
            <a:off x="3125692" y="353133"/>
            <a:ext cx="16626104" cy="1690154"/>
          </a:xfrm>
          <a:prstGeom prst="rect">
            <a:avLst/>
          </a:prstGeom>
        </p:spPr>
        <p:txBody>
          <a:bodyPr/>
          <a:lstStyle/>
          <a:p>
            <a:pPr/>
            <a:r>
              <a:t>Texte du titre</a:t>
            </a:r>
          </a:p>
        </p:txBody>
      </p:sp>
      <p:sp>
        <p:nvSpPr>
          <p:cNvPr id="56"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texte">
    <p:spTree>
      <p:nvGrpSpPr>
        <p:cNvPr id="1" name=""/>
        <p:cNvGrpSpPr/>
        <p:nvPr/>
      </p:nvGrpSpPr>
      <p:grpSpPr>
        <a:xfrm>
          <a:off x="0" y="0"/>
          <a:ext cx="0" cy="0"/>
          <a:chOff x="0" y="0"/>
          <a:chExt cx="0" cy="0"/>
        </a:xfrm>
      </p:grpSpPr>
      <p:sp>
        <p:nvSpPr>
          <p:cNvPr id="63" name="Texte du titre"/>
          <p:cNvSpPr txBox="1"/>
          <p:nvPr>
            <p:ph type="title"/>
          </p:nvPr>
        </p:nvSpPr>
        <p:spPr>
          <a:prstGeom prst="rect">
            <a:avLst/>
          </a:prstGeom>
        </p:spPr>
        <p:txBody>
          <a:bodyPr/>
          <a:lstStyle/>
          <a:p>
            <a:pPr/>
            <a:r>
              <a:t>Texte du titre</a:t>
            </a:r>
          </a:p>
        </p:txBody>
      </p:sp>
      <p:sp>
        <p:nvSpPr>
          <p:cNvPr id="64" name="Numéro de diapositive"/>
          <p:cNvSpPr txBox="1"/>
          <p:nvPr>
            <p:ph type="sldNum" sz="quarter" idx="2"/>
          </p:nvPr>
        </p:nvSpPr>
        <p:spPr>
          <a:prstGeom prst="rect">
            <a:avLst/>
          </a:prstGeom>
        </p:spPr>
        <p:txBody>
          <a:bodyPr/>
          <a:lstStyle/>
          <a:p>
            <a:pPr/>
            <a:fld id="{86CB4B4D-7CA3-9044-876B-883B54F8677D}" type="slidenum"/>
          </a:p>
        </p:txBody>
      </p:sp>
      <p:sp>
        <p:nvSpPr>
          <p:cNvPr id="65" name="Texte niveau 1…"/>
          <p:cNvSpPr txBox="1"/>
          <p:nvPr>
            <p:ph type="body" idx="1"/>
          </p:nvPr>
        </p:nvSpPr>
        <p:spPr>
          <a:prstGeom prst="rect">
            <a:avLst/>
          </a:prstGeom>
        </p:spPr>
        <p:txBody>
          <a:bodyPr/>
          <a:lstStyle/>
          <a:p>
            <a:pPr/>
            <a:r>
              <a:t>Texte niveau 1</a:t>
            </a:r>
          </a:p>
          <a:p>
            <a:pPr lvl="1"/>
            <a:r>
              <a:t>Texte niveau 2</a:t>
            </a:r>
          </a:p>
          <a:p>
            <a:pPr lvl="2"/>
            <a:r>
              <a:t>Texte niveau 3</a:t>
            </a:r>
          </a:p>
          <a:p>
            <a:pPr lvl="3"/>
            <a:r>
              <a:t>Texte niveau 4</a:t>
            </a:r>
          </a:p>
          <a:p>
            <a:pPr lvl="4"/>
            <a:r>
              <a:t>Texte niveau 5</a:t>
            </a: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amp; text ligh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2" name="Texte du titre"/>
          <p:cNvSpPr txBox="1"/>
          <p:nvPr>
            <p:ph type="title"/>
          </p:nvPr>
        </p:nvSpPr>
        <p:spPr>
          <a:prstGeom prst="rect">
            <a:avLst/>
          </a:prstGeom>
        </p:spPr>
        <p:txBody>
          <a:bodyPr/>
          <a:lstStyle>
            <a:lvl1pPr>
              <a:defRPr>
                <a:solidFill>
                  <a:srgbClr val="313741"/>
                </a:solidFill>
              </a:defRPr>
            </a:lvl1pPr>
          </a:lstStyle>
          <a:p>
            <a:pPr/>
            <a:r>
              <a:t>Texte du titre</a:t>
            </a:r>
          </a:p>
        </p:txBody>
      </p:sp>
      <p:sp>
        <p:nvSpPr>
          <p:cNvPr id="73" name="Numéro de diapositive"/>
          <p:cNvSpPr txBox="1"/>
          <p:nvPr>
            <p:ph type="sldNum" sz="quarter" idx="2"/>
          </p:nvPr>
        </p:nvSpPr>
        <p:spPr>
          <a:prstGeom prst="rect">
            <a:avLst/>
          </a:prstGeom>
        </p:spPr>
        <p:txBody>
          <a:bodyPr/>
          <a:lstStyle/>
          <a:p>
            <a:pPr/>
            <a:fld id="{86CB4B4D-7CA3-9044-876B-883B54F8677D}" type="slidenum"/>
          </a:p>
        </p:txBody>
      </p:sp>
      <p:sp>
        <p:nvSpPr>
          <p:cNvPr id="74" name="Texte niveau 1…"/>
          <p:cNvSpPr txBox="1"/>
          <p:nvPr>
            <p:ph type="body" idx="1"/>
          </p:nvPr>
        </p:nvSpPr>
        <p:spPr>
          <a:prstGeom prst="rect">
            <a:avLst/>
          </a:prstGeom>
        </p:spPr>
        <p:txBody>
          <a:bodyPr/>
          <a:lstStyle>
            <a:lvl1pPr>
              <a:defRPr>
                <a:solidFill>
                  <a:srgbClr val="313741"/>
                </a:solidFill>
              </a:defRPr>
            </a:lvl1pPr>
            <a:lvl2pPr>
              <a:defRPr>
                <a:solidFill>
                  <a:srgbClr val="313741"/>
                </a:solidFill>
              </a:defRPr>
            </a:lvl2pPr>
            <a:lvl3pPr>
              <a:defRPr>
                <a:solidFill>
                  <a:srgbClr val="313741"/>
                </a:solidFill>
              </a:defRPr>
            </a:lvl3pPr>
            <a:lvl4pPr>
              <a:defRPr>
                <a:solidFill>
                  <a:srgbClr val="313741"/>
                </a:solidFill>
              </a:defRPr>
            </a:lvl4pPr>
            <a:lvl5pPr>
              <a:defRPr>
                <a:solidFill>
                  <a:srgbClr val="313741"/>
                </a:solidFill>
              </a:defRPr>
            </a:lvl5pPr>
          </a:lstStyle>
          <a:p>
            <a:pPr/>
            <a:r>
              <a:t>Texte niveau 1</a:t>
            </a:r>
          </a:p>
          <a:p>
            <a:pPr lvl="1"/>
            <a:r>
              <a:t>Texte niveau 2</a:t>
            </a:r>
          </a:p>
          <a:p>
            <a:pPr lvl="2"/>
            <a:r>
              <a:t>Texte niveau 3</a:t>
            </a:r>
          </a:p>
          <a:p>
            <a:pPr lvl="3"/>
            <a:r>
              <a:t>Texte niveau 4</a:t>
            </a:r>
          </a:p>
          <a:p>
            <a:pPr lvl="4"/>
            <a:r>
              <a:t>Texte niveau 5</a:t>
            </a: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et texte vide">
    <p:bg>
      <p:bgPr>
        <a:gradFill flip="none" rotWithShape="1">
          <a:gsLst>
            <a:gs pos="0">
              <a:srgbClr val="313741"/>
            </a:gs>
            <a:gs pos="100000">
              <a:srgbClr val="586275"/>
            </a:gs>
          </a:gsLst>
          <a:lin ang="16200000" scaled="0"/>
        </a:gradFill>
      </p:bgPr>
    </p:bg>
    <p:spTree>
      <p:nvGrpSpPr>
        <p:cNvPr id="1" name=""/>
        <p:cNvGrpSpPr/>
        <p:nvPr/>
      </p:nvGrpSpPr>
      <p:grpSpPr>
        <a:xfrm>
          <a:off x="0" y="0"/>
          <a:ext cx="0" cy="0"/>
          <a:chOff x="0" y="0"/>
          <a:chExt cx="0" cy="0"/>
        </a:xfrm>
      </p:grpSpPr>
      <p:sp>
        <p:nvSpPr>
          <p:cNvPr id="81" name="Rectangle"/>
          <p:cNvSpPr/>
          <p:nvPr/>
        </p:nvSpPr>
        <p:spPr>
          <a:xfrm>
            <a:off x="3012281" y="6752587"/>
            <a:ext cx="18359438" cy="210826"/>
          </a:xfrm>
          <a:prstGeom prst="rect">
            <a:avLst/>
          </a:prstGeom>
          <a:solidFill>
            <a:srgbClr val="EDAF1F"/>
          </a:solidFill>
          <a:ln w="12700">
            <a:miter lim="400000"/>
          </a:ln>
        </p:spPr>
        <p:txBody>
          <a:bodyPr lIns="71437" tIns="71437" rIns="71437" bIns="71437" anchor="ctr"/>
          <a:lstStyle/>
          <a:p>
            <a:pPr>
              <a:defRPr sz="3600"/>
            </a:pPr>
          </a:p>
        </p:txBody>
      </p:sp>
      <p:sp>
        <p:nvSpPr>
          <p:cNvPr id="82"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p>
        </p:txBody>
      </p:sp>
      <p:pic>
        <p:nvPicPr>
          <p:cNvPr id="83"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84"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85" name="Numéro de diapositive"/>
          <p:cNvSpPr txBox="1"/>
          <p:nvPr>
            <p:ph type="sldNum" sz="quarter" idx="2"/>
          </p:nvPr>
        </p:nvSpPr>
        <p:spPr>
          <a:prstGeom prst="rect">
            <a:avLst/>
          </a:prstGeom>
        </p:spPr>
        <p:txBody>
          <a:bodyPr/>
          <a:lstStyle/>
          <a:p>
            <a:pPr/>
            <a:fld id="{86CB4B4D-7CA3-9044-876B-883B54F8677D}" type="slidenum"/>
          </a:p>
        </p:txBody>
      </p:sp>
      <p:sp>
        <p:nvSpPr>
          <p:cNvPr id="86" name="Texte du titre"/>
          <p:cNvSpPr txBox="1"/>
          <p:nvPr>
            <p:ph type="title"/>
          </p:nvPr>
        </p:nvSpPr>
        <p:spPr>
          <a:xfrm>
            <a:off x="3054805" y="3954596"/>
            <a:ext cx="18256531" cy="1786067"/>
          </a:xfrm>
          <a:prstGeom prst="rect">
            <a:avLst/>
          </a:prstGeom>
        </p:spPr>
        <p:txBody>
          <a:bodyPr/>
          <a:lstStyle/>
          <a:p>
            <a:pPr/>
            <a:r>
              <a:t>Texte du titre</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de">
    <p:bg>
      <p:bgPr>
        <a:solidFill>
          <a:srgbClr val="FFFFFF"/>
        </a:solidFill>
      </p:bgPr>
    </p:bg>
    <p:spTree>
      <p:nvGrpSpPr>
        <p:cNvPr id="1" name=""/>
        <p:cNvGrpSpPr/>
        <p:nvPr/>
      </p:nvGrpSpPr>
      <p:grpSpPr>
        <a:xfrm>
          <a:off x="0" y="0"/>
          <a:ext cx="0" cy="0"/>
          <a:chOff x="0" y="0"/>
          <a:chExt cx="0" cy="0"/>
        </a:xfrm>
      </p:grpSpPr>
      <p:sp>
        <p:nvSpPr>
          <p:cNvPr id="93" name="Texte du titre"/>
          <p:cNvSpPr txBox="1"/>
          <p:nvPr>
            <p:ph type="title"/>
          </p:nvPr>
        </p:nvSpPr>
        <p:spPr>
          <a:xfrm>
            <a:off x="-74038" y="333398"/>
            <a:ext cx="24715378" cy="1287829"/>
          </a:xfrm>
          <a:prstGeom prst="rect">
            <a:avLst/>
          </a:prstGeom>
          <a:solidFill>
            <a:srgbClr val="313741"/>
          </a:solidFill>
        </p:spPr>
        <p:txBody>
          <a:bodyPr/>
          <a:lstStyle>
            <a:lvl1pPr indent="506250" algn="l">
              <a:spcBef>
                <a:spcPts val="1600"/>
              </a:spcBef>
              <a:defRPr sz="6600">
                <a:latin typeface="+mn-lt"/>
                <a:ea typeface="+mn-ea"/>
                <a:cs typeface="+mn-cs"/>
                <a:sym typeface="Montserrat Bold"/>
              </a:defRPr>
            </a:lvl1pPr>
          </a:lstStyle>
          <a:p>
            <a:pPr/>
            <a:r>
              <a:t>Texte du titre</a:t>
            </a:r>
          </a:p>
        </p:txBody>
      </p:sp>
      <p:sp>
        <p:nvSpPr>
          <p:cNvPr id="94" name="Texte niveau 1…"/>
          <p:cNvSpPr txBox="1"/>
          <p:nvPr>
            <p:ph type="body" idx="1"/>
          </p:nvPr>
        </p:nvSpPr>
        <p:spPr>
          <a:xfrm>
            <a:off x="2726083" y="2107406"/>
            <a:ext cx="19115136" cy="10323849"/>
          </a:xfrm>
          <a:prstGeom prst="rect">
            <a:avLst/>
          </a:prstGeom>
        </p:spPr>
        <p:txBody>
          <a:bodyPr/>
          <a:lstStyle>
            <a:lvl1pPr>
              <a:defRPr sz="3200">
                <a:solidFill>
                  <a:srgbClr val="313741"/>
                </a:solidFill>
                <a:latin typeface="Courier"/>
                <a:ea typeface="Courier"/>
                <a:cs typeface="Courier"/>
                <a:sym typeface="Courier"/>
              </a:defRPr>
            </a:lvl1pPr>
            <a:lvl2pPr>
              <a:defRPr sz="3200">
                <a:solidFill>
                  <a:srgbClr val="313741"/>
                </a:solidFill>
                <a:latin typeface="Courier"/>
                <a:ea typeface="Courier"/>
                <a:cs typeface="Courier"/>
                <a:sym typeface="Courier"/>
              </a:defRPr>
            </a:lvl2pPr>
            <a:lvl3pPr>
              <a:defRPr sz="3200">
                <a:solidFill>
                  <a:srgbClr val="313741"/>
                </a:solidFill>
                <a:latin typeface="Courier"/>
                <a:ea typeface="Courier"/>
                <a:cs typeface="Courier"/>
                <a:sym typeface="Courier"/>
              </a:defRPr>
            </a:lvl3pPr>
            <a:lvl4pPr>
              <a:defRPr sz="3200">
                <a:solidFill>
                  <a:srgbClr val="313741"/>
                </a:solidFill>
                <a:latin typeface="Courier"/>
                <a:ea typeface="Courier"/>
                <a:cs typeface="Courier"/>
                <a:sym typeface="Courier"/>
              </a:defRPr>
            </a:lvl4pPr>
            <a:lvl5pPr>
              <a:defRPr sz="3200">
                <a:solidFill>
                  <a:srgbClr val="313741"/>
                </a:solidFill>
                <a:latin typeface="Courier"/>
                <a:ea typeface="Courier"/>
                <a:cs typeface="Courier"/>
                <a:sym typeface="Courier"/>
              </a:defRPr>
            </a:lvl5pPr>
          </a:lstStyle>
          <a:p>
            <a:pPr/>
            <a:r>
              <a:t>Texte niveau 1</a:t>
            </a:r>
          </a:p>
          <a:p>
            <a:pPr lvl="1"/>
            <a:r>
              <a:t>Texte niveau 2</a:t>
            </a:r>
          </a:p>
          <a:p>
            <a:pPr lvl="2"/>
            <a:r>
              <a:t>Texte niveau 3</a:t>
            </a:r>
          </a:p>
          <a:p>
            <a:pPr lvl="3"/>
            <a:r>
              <a:t>Texte niveau 4</a:t>
            </a:r>
          </a:p>
          <a:p>
            <a:pPr lvl="4"/>
            <a:r>
              <a:t>Texte niveau 5</a:t>
            </a:r>
          </a:p>
        </p:txBody>
      </p:sp>
      <p:sp>
        <p:nvSpPr>
          <p:cNvPr id="95" name="Rectangle"/>
          <p:cNvSpPr/>
          <p:nvPr/>
        </p:nvSpPr>
        <p:spPr>
          <a:xfrm>
            <a:off x="-4949" y="12917434"/>
            <a:ext cx="24393896" cy="848168"/>
          </a:xfrm>
          <a:prstGeom prst="rect">
            <a:avLst/>
          </a:prstGeom>
          <a:blipFill>
            <a:blip r:embed="rId2"/>
            <a:stretch>
              <a:fillRect/>
            </a:stretch>
          </a:blipFill>
          <a:ln w="12700">
            <a:miter lim="400000"/>
          </a:ln>
        </p:spPr>
        <p:txBody>
          <a:bodyPr lIns="71437" tIns="71437" rIns="71437" bIns="71437" anchor="ctr"/>
          <a:lstStyle/>
          <a:p>
            <a:pPr>
              <a:defRPr sz="3600"/>
            </a:pPr>
          </a:p>
        </p:txBody>
      </p:sp>
      <p:pic>
        <p:nvPicPr>
          <p:cNvPr id="96"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97"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9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 Centré">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5" name="Texte du titre"/>
          <p:cNvSpPr txBox="1"/>
          <p:nvPr>
            <p:ph type="title"/>
          </p:nvPr>
        </p:nvSpPr>
        <p:spPr>
          <a:xfrm>
            <a:off x="1355816" y="3438815"/>
            <a:ext cx="21672368" cy="6838370"/>
          </a:xfrm>
          <a:prstGeom prst="rect">
            <a:avLst/>
          </a:prstGeom>
        </p:spPr>
        <p:txBody>
          <a:bodyPr/>
          <a:lstStyle/>
          <a:p>
            <a:pPr/>
            <a:r>
              <a:t>Texte du titre</a:t>
            </a:r>
          </a:p>
        </p:txBody>
      </p:sp>
      <p:sp>
        <p:nvSpPr>
          <p:cNvPr id="106" name="Rectangle"/>
          <p:cNvSpPr/>
          <p:nvPr/>
        </p:nvSpPr>
        <p:spPr>
          <a:xfrm>
            <a:off x="-4949" y="12917434"/>
            <a:ext cx="24393896" cy="848168"/>
          </a:xfrm>
          <a:prstGeom prst="rect">
            <a:avLst/>
          </a:prstGeom>
          <a:solidFill>
            <a:srgbClr val="313741"/>
          </a:solidFill>
          <a:ln w="12700">
            <a:miter lim="400000"/>
          </a:ln>
        </p:spPr>
        <p:txBody>
          <a:bodyPr lIns="71437" tIns="71437" rIns="71437" bIns="71437" anchor="ctr"/>
          <a:lstStyle/>
          <a:p>
            <a:pPr>
              <a:defRPr sz="3600"/>
            </a:pPr>
          </a:p>
        </p:txBody>
      </p:sp>
      <p:pic>
        <p:nvPicPr>
          <p:cNvPr id="107" name="logo-texte-devoxx-france-400.png" descr="logo-texte-devoxx-france-400.png"/>
          <p:cNvPicPr>
            <a:picLocks noChangeAspect="1"/>
          </p:cNvPicPr>
          <p:nvPr/>
        </p:nvPicPr>
        <p:blipFill>
          <a:blip r:embed="rId3">
            <a:extLst/>
          </a:blip>
          <a:stretch>
            <a:fillRect/>
          </a:stretch>
        </p:blipFill>
        <p:spPr>
          <a:xfrm>
            <a:off x="18445398" y="12975966"/>
            <a:ext cx="5968195" cy="731104"/>
          </a:xfrm>
          <a:prstGeom prst="rect">
            <a:avLst/>
          </a:prstGeom>
          <a:ln w="12700">
            <a:miter lim="400000"/>
          </a:ln>
        </p:spPr>
      </p:pic>
      <p:sp>
        <p:nvSpPr>
          <p:cNvPr id="108"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10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Relationship Id="rId17" Type="http://schemas.openxmlformats.org/officeDocument/2006/relationships/slideLayout" Target="../slideLayouts/slideLayout13.xml"/><Relationship Id="rId18" Type="http://schemas.openxmlformats.org/officeDocument/2006/relationships/slideLayout" Target="../slideLayouts/slideLayout14.xml"/><Relationship Id="rId19" Type="http://schemas.openxmlformats.org/officeDocument/2006/relationships/slideLayout" Target="../slideLayouts/slideLayout15.xml"/><Relationship Id="rId20" Type="http://schemas.openxmlformats.org/officeDocument/2006/relationships/slideLayout" Target="../slideLayouts/slideLayout16.xml"/><Relationship Id="rId21" Type="http://schemas.openxmlformats.org/officeDocument/2006/relationships/slideLayout" Target="../slideLayouts/slideLayout17.xml"/><Relationship Id="rId22" Type="http://schemas.openxmlformats.org/officeDocument/2006/relationships/slideLayout" Target="../slideLayouts/slideLayout18.xml"/><Relationship Id="rId23" Type="http://schemas.openxmlformats.org/officeDocument/2006/relationships/slideLayout" Target="../slideLayouts/slideLayout19.xml"/><Relationship Id="rId24" Type="http://schemas.openxmlformats.org/officeDocument/2006/relationships/slideLayout" Target="../slideLayouts/slideLayout20.xml"/><Relationship Id="rId25" Type="http://schemas.openxmlformats.org/officeDocument/2006/relationships/slideLayout" Target="../slideLayouts/slideLayout21.xml"/><Relationship Id="rId26"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exte du titre"/>
          <p:cNvSpPr txBox="1"/>
          <p:nvPr>
            <p:ph type="title"/>
          </p:nvPr>
        </p:nvSpPr>
        <p:spPr>
          <a:xfrm>
            <a:off x="4833937" y="136442"/>
            <a:ext cx="14716126" cy="257998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fontScale="100000" lnSpcReduction="0"/>
          </a:bodyPr>
          <a:lstStyle/>
          <a:p>
            <a:pPr/>
            <a:r>
              <a:t>Texte du titre</a:t>
            </a:r>
          </a:p>
        </p:txBody>
      </p:sp>
      <p:sp>
        <p:nvSpPr>
          <p:cNvPr id="3" name="Rectangle"/>
          <p:cNvSpPr/>
          <p:nvPr/>
        </p:nvSpPr>
        <p:spPr>
          <a:xfrm>
            <a:off x="-4949" y="12917434"/>
            <a:ext cx="24393896" cy="848168"/>
          </a:xfrm>
          <a:prstGeom prst="rect">
            <a:avLst/>
          </a:prstGeom>
          <a:blipFill>
            <a:blip r:embed="rId3"/>
            <a:stretch>
              <a:fillRect/>
            </a:stretch>
          </a:blipFill>
          <a:ln w="12700">
            <a:miter lim="400000"/>
          </a:ln>
        </p:spPr>
        <p:txBody>
          <a:bodyPr lIns="71437" tIns="71437" rIns="71437" bIns="71437" anchor="ctr"/>
          <a:lstStyle/>
          <a:p>
            <a:pPr>
              <a:defRPr sz="3600"/>
            </a:pPr>
          </a:p>
        </p:txBody>
      </p:sp>
      <p:pic>
        <p:nvPicPr>
          <p:cNvPr id="4" name="logo-texte-devoxx-france-400.png" descr="logo-texte-devoxx-france-400.png"/>
          <p:cNvPicPr>
            <a:picLocks noChangeAspect="1"/>
          </p:cNvPicPr>
          <p:nvPr/>
        </p:nvPicPr>
        <p:blipFill>
          <a:blip r:embed="rId4">
            <a:extLst/>
          </a:blip>
          <a:stretch>
            <a:fillRect/>
          </a:stretch>
        </p:blipFill>
        <p:spPr>
          <a:xfrm>
            <a:off x="18445398" y="12975966"/>
            <a:ext cx="5968195" cy="731104"/>
          </a:xfrm>
          <a:prstGeom prst="rect">
            <a:avLst/>
          </a:prstGeom>
          <a:ln w="12700">
            <a:miter lim="400000"/>
          </a:ln>
        </p:spPr>
      </p:pic>
      <p:sp>
        <p:nvSpPr>
          <p:cNvPr id="5" name="Numéro de diapositive"/>
          <p:cNvSpPr txBox="1"/>
          <p:nvPr>
            <p:ph type="sldNum" sz="quarter" idx="2"/>
          </p:nvPr>
        </p:nvSpPr>
        <p:spPr>
          <a:xfrm>
            <a:off x="11962649" y="13019484"/>
            <a:ext cx="440843" cy="485776"/>
          </a:xfrm>
          <a:prstGeom prst="rect">
            <a:avLst/>
          </a:prstGeom>
          <a:ln w="12700">
            <a:miter lim="400000"/>
          </a:ln>
        </p:spPr>
        <p:txBody>
          <a:bodyPr wrap="none" lIns="71437" tIns="71437" rIns="71437" bIns="71437">
            <a:spAutoFit/>
          </a:bodyPr>
          <a:lstStyle>
            <a:lvl1pPr>
              <a:defRPr sz="2200">
                <a:latin typeface="+mj-lt"/>
                <a:ea typeface="+mj-ea"/>
                <a:cs typeface="+mj-cs"/>
                <a:sym typeface="Montserrat Regular"/>
              </a:defRPr>
            </a:lvl1pPr>
          </a:lstStyle>
          <a:p>
            <a:pPr/>
            <a:fld id="{86CB4B4D-7CA3-9044-876B-883B54F8677D}" type="slidenum"/>
          </a:p>
        </p:txBody>
      </p:sp>
      <p:sp>
        <p:nvSpPr>
          <p:cNvPr id="6" name="#DevoxxFR"/>
          <p:cNvSpPr txBox="1"/>
          <p:nvPr/>
        </p:nvSpPr>
        <p:spPr>
          <a:xfrm>
            <a:off x="200890" y="13079581"/>
            <a:ext cx="1664087" cy="52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2200">
                <a:latin typeface="Open Sans"/>
                <a:ea typeface="Open Sans"/>
                <a:cs typeface="Open Sans"/>
                <a:sym typeface="Open Sans"/>
              </a:defRPr>
            </a:lvl1pPr>
          </a:lstStyle>
          <a:p>
            <a:pPr/>
            <a:r>
              <a:t>#DevoxxFR</a:t>
            </a:r>
          </a:p>
        </p:txBody>
      </p:sp>
      <p:sp>
        <p:nvSpPr>
          <p:cNvPr id="7" name="Texte niveau 1…"/>
          <p:cNvSpPr txBox="1"/>
          <p:nvPr>
            <p:ph type="body" idx="1"/>
          </p:nvPr>
        </p:nvSpPr>
        <p:spPr>
          <a:xfrm>
            <a:off x="3487082" y="2941773"/>
            <a:ext cx="17409836" cy="960634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8" name="Rectangle"/>
          <p:cNvSpPr/>
          <p:nvPr/>
        </p:nvSpPr>
        <p:spPr>
          <a:xfrm>
            <a:off x="-7640" y="2483573"/>
            <a:ext cx="24855102" cy="88882"/>
          </a:xfrm>
          <a:prstGeom prst="rect">
            <a:avLst/>
          </a:prstGeom>
          <a:solidFill>
            <a:srgbClr val="EDAF1F"/>
          </a:solidFill>
          <a:ln w="12700">
            <a:miter lim="400000"/>
          </a:ln>
        </p:spPr>
        <p:txBody>
          <a:bodyPr lIns="71437" tIns="71437" rIns="71437" bIns="71437" anchor="ctr"/>
          <a:lstStyle/>
          <a:p>
            <a:pPr>
              <a:defRPr sz="3600"/>
            </a:pPr>
          </a:p>
        </p:txBody>
      </p:sp>
    </p:spTree>
  </p:cSld>
  <p:clrMap bg1="dk1" tx1="lt1" bg2="dk2" tx2="lt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Lst>
  <p:transition xmlns:p14="http://schemas.microsoft.com/office/powerpoint/2010/main" spd="med" advClick="1"/>
  <p:txStyles>
    <p:titleStyle>
      <a:lvl1pPr marL="0" marR="0" indent="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Montserrat Regular"/>
        </a:defRPr>
      </a:lvl1pPr>
      <a:lvl2pPr marL="0" marR="0" indent="2286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Montserrat Regular"/>
        </a:defRPr>
      </a:lvl2pPr>
      <a:lvl3pPr marL="0" marR="0" indent="4572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Montserrat Regular"/>
        </a:defRPr>
      </a:lvl3pPr>
      <a:lvl4pPr marL="0" marR="0" indent="6858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Montserrat Regular"/>
        </a:defRPr>
      </a:lvl4pPr>
      <a:lvl5pPr marL="0" marR="0" indent="9144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Montserrat Regular"/>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Montserrat Regular"/>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Montserrat Regular"/>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Montserrat Regular"/>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11200" u="none">
          <a:ln>
            <a:noFill/>
          </a:ln>
          <a:solidFill>
            <a:srgbClr val="FFFFFF"/>
          </a:solidFill>
          <a:uFillTx/>
          <a:latin typeface="+mj-lt"/>
          <a:ea typeface="+mj-ea"/>
          <a:cs typeface="+mj-cs"/>
          <a:sym typeface="Montserrat Regular"/>
        </a:defRPr>
      </a:lvl9pPr>
    </p:titleStyle>
    <p:bodyStyle>
      <a:lvl1pPr marL="0" marR="0" indent="0" algn="l" defTabSz="821531" rtl="0" latinLnBrk="0">
        <a:lnSpc>
          <a:spcPct val="100000"/>
        </a:lnSpc>
        <a:spcBef>
          <a:spcPts val="5900"/>
        </a:spcBef>
        <a:spcAft>
          <a:spcPts val="0"/>
        </a:spcAft>
        <a:buClrTx/>
        <a:buSzTx/>
        <a:buFontTx/>
        <a:buNone/>
        <a:tabLst/>
        <a:defRPr b="0" baseline="0" cap="none" i="0" spc="0" strike="noStrike" sz="4800" u="none">
          <a:ln>
            <a:noFill/>
          </a:ln>
          <a:solidFill>
            <a:srgbClr val="FFFFFF"/>
          </a:solidFill>
          <a:uFillTx/>
          <a:latin typeface="Open Sans"/>
          <a:ea typeface="Open Sans"/>
          <a:cs typeface="Open Sans"/>
          <a:sym typeface="Open Sans"/>
        </a:defRPr>
      </a:lvl1pPr>
      <a:lvl2pPr marL="0" marR="0" indent="228600" algn="l" defTabSz="821531" rtl="0" latinLnBrk="0">
        <a:lnSpc>
          <a:spcPct val="100000"/>
        </a:lnSpc>
        <a:spcBef>
          <a:spcPts val="5900"/>
        </a:spcBef>
        <a:spcAft>
          <a:spcPts val="0"/>
        </a:spcAft>
        <a:buClrTx/>
        <a:buSzTx/>
        <a:buFontTx/>
        <a:buNone/>
        <a:tabLst/>
        <a:defRPr b="0" baseline="0" cap="none" i="0" spc="0" strike="noStrike" sz="4800" u="none">
          <a:ln>
            <a:noFill/>
          </a:ln>
          <a:solidFill>
            <a:srgbClr val="FFFFFF"/>
          </a:solidFill>
          <a:uFillTx/>
          <a:latin typeface="Open Sans"/>
          <a:ea typeface="Open Sans"/>
          <a:cs typeface="Open Sans"/>
          <a:sym typeface="Open Sans"/>
        </a:defRPr>
      </a:lvl2pPr>
      <a:lvl3pPr marL="0" marR="0" indent="457200" algn="l" defTabSz="821531" rtl="0" latinLnBrk="0">
        <a:lnSpc>
          <a:spcPct val="100000"/>
        </a:lnSpc>
        <a:spcBef>
          <a:spcPts val="5900"/>
        </a:spcBef>
        <a:spcAft>
          <a:spcPts val="0"/>
        </a:spcAft>
        <a:buClrTx/>
        <a:buSzTx/>
        <a:buFontTx/>
        <a:buNone/>
        <a:tabLst/>
        <a:defRPr b="0" baseline="0" cap="none" i="0" spc="0" strike="noStrike" sz="4800" u="none">
          <a:ln>
            <a:noFill/>
          </a:ln>
          <a:solidFill>
            <a:srgbClr val="FFFFFF"/>
          </a:solidFill>
          <a:uFillTx/>
          <a:latin typeface="Open Sans"/>
          <a:ea typeface="Open Sans"/>
          <a:cs typeface="Open Sans"/>
          <a:sym typeface="Open Sans"/>
        </a:defRPr>
      </a:lvl3pPr>
      <a:lvl4pPr marL="0" marR="0" indent="685800" algn="l" defTabSz="821531" rtl="0" latinLnBrk="0">
        <a:lnSpc>
          <a:spcPct val="100000"/>
        </a:lnSpc>
        <a:spcBef>
          <a:spcPts val="5900"/>
        </a:spcBef>
        <a:spcAft>
          <a:spcPts val="0"/>
        </a:spcAft>
        <a:buClrTx/>
        <a:buSzTx/>
        <a:buFontTx/>
        <a:buNone/>
        <a:tabLst/>
        <a:defRPr b="0" baseline="0" cap="none" i="0" spc="0" strike="noStrike" sz="4800" u="none">
          <a:ln>
            <a:noFill/>
          </a:ln>
          <a:solidFill>
            <a:srgbClr val="FFFFFF"/>
          </a:solidFill>
          <a:uFillTx/>
          <a:latin typeface="Open Sans"/>
          <a:ea typeface="Open Sans"/>
          <a:cs typeface="Open Sans"/>
          <a:sym typeface="Open Sans"/>
        </a:defRPr>
      </a:lvl4pPr>
      <a:lvl5pPr marL="0" marR="0" indent="914400" algn="l" defTabSz="821531" rtl="0" latinLnBrk="0">
        <a:lnSpc>
          <a:spcPct val="100000"/>
        </a:lnSpc>
        <a:spcBef>
          <a:spcPts val="5900"/>
        </a:spcBef>
        <a:spcAft>
          <a:spcPts val="0"/>
        </a:spcAft>
        <a:buClrTx/>
        <a:buSzTx/>
        <a:buFontTx/>
        <a:buNone/>
        <a:tabLst/>
        <a:defRPr b="0" baseline="0" cap="none" i="0" spc="0" strike="noStrike" sz="4800" u="none">
          <a:ln>
            <a:noFill/>
          </a:ln>
          <a:solidFill>
            <a:srgbClr val="FFFFFF"/>
          </a:solidFill>
          <a:uFillTx/>
          <a:latin typeface="Open Sans"/>
          <a:ea typeface="Open Sans"/>
          <a:cs typeface="Open Sans"/>
          <a:sym typeface="Open Sans"/>
        </a:defRPr>
      </a:lvl5pPr>
      <a:lvl6pPr marL="0" marR="0" indent="1143000" algn="l" defTabSz="821531" rtl="0" latinLnBrk="0">
        <a:lnSpc>
          <a:spcPct val="100000"/>
        </a:lnSpc>
        <a:spcBef>
          <a:spcPts val="5900"/>
        </a:spcBef>
        <a:spcAft>
          <a:spcPts val="0"/>
        </a:spcAft>
        <a:buClrTx/>
        <a:buSzTx/>
        <a:buFontTx/>
        <a:buNone/>
        <a:tabLst/>
        <a:defRPr b="0" baseline="0" cap="none" i="0" spc="0" strike="noStrike" sz="4800" u="none">
          <a:ln>
            <a:noFill/>
          </a:ln>
          <a:solidFill>
            <a:srgbClr val="FFFFFF"/>
          </a:solidFill>
          <a:uFillTx/>
          <a:latin typeface="Open Sans"/>
          <a:ea typeface="Open Sans"/>
          <a:cs typeface="Open Sans"/>
          <a:sym typeface="Open Sans"/>
        </a:defRPr>
      </a:lvl6pPr>
      <a:lvl7pPr marL="0" marR="0" indent="1371600" algn="l" defTabSz="821531" rtl="0" latinLnBrk="0">
        <a:lnSpc>
          <a:spcPct val="100000"/>
        </a:lnSpc>
        <a:spcBef>
          <a:spcPts val="5900"/>
        </a:spcBef>
        <a:spcAft>
          <a:spcPts val="0"/>
        </a:spcAft>
        <a:buClrTx/>
        <a:buSzTx/>
        <a:buFontTx/>
        <a:buNone/>
        <a:tabLst/>
        <a:defRPr b="0" baseline="0" cap="none" i="0" spc="0" strike="noStrike" sz="4800" u="none">
          <a:ln>
            <a:noFill/>
          </a:ln>
          <a:solidFill>
            <a:srgbClr val="FFFFFF"/>
          </a:solidFill>
          <a:uFillTx/>
          <a:latin typeface="Open Sans"/>
          <a:ea typeface="Open Sans"/>
          <a:cs typeface="Open Sans"/>
          <a:sym typeface="Open Sans"/>
        </a:defRPr>
      </a:lvl7pPr>
      <a:lvl8pPr marL="0" marR="0" indent="1600200" algn="l" defTabSz="821531" rtl="0" latinLnBrk="0">
        <a:lnSpc>
          <a:spcPct val="100000"/>
        </a:lnSpc>
        <a:spcBef>
          <a:spcPts val="5900"/>
        </a:spcBef>
        <a:spcAft>
          <a:spcPts val="0"/>
        </a:spcAft>
        <a:buClrTx/>
        <a:buSzTx/>
        <a:buFontTx/>
        <a:buNone/>
        <a:tabLst/>
        <a:defRPr b="0" baseline="0" cap="none" i="0" spc="0" strike="noStrike" sz="4800" u="none">
          <a:ln>
            <a:noFill/>
          </a:ln>
          <a:solidFill>
            <a:srgbClr val="FFFFFF"/>
          </a:solidFill>
          <a:uFillTx/>
          <a:latin typeface="Open Sans"/>
          <a:ea typeface="Open Sans"/>
          <a:cs typeface="Open Sans"/>
          <a:sym typeface="Open Sans"/>
        </a:defRPr>
      </a:lvl8pPr>
      <a:lvl9pPr marL="0" marR="0" indent="1828800" algn="l" defTabSz="821531" rtl="0" latinLnBrk="0">
        <a:lnSpc>
          <a:spcPct val="100000"/>
        </a:lnSpc>
        <a:spcBef>
          <a:spcPts val="5900"/>
        </a:spcBef>
        <a:spcAft>
          <a:spcPts val="0"/>
        </a:spcAft>
        <a:buClrTx/>
        <a:buSzTx/>
        <a:buFontTx/>
        <a:buNone/>
        <a:tabLst/>
        <a:defRPr b="0" baseline="0" cap="none" i="0" spc="0" strike="noStrike" sz="4800" u="none">
          <a:ln>
            <a:noFill/>
          </a:ln>
          <a:solidFill>
            <a:srgbClr val="FFFFFF"/>
          </a:solidFill>
          <a:uFillTx/>
          <a:latin typeface="Open Sans"/>
          <a:ea typeface="Open Sans"/>
          <a:cs typeface="Open Sans"/>
          <a:sym typeface="Open Sans"/>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Montserrat Regular"/>
        </a:defRPr>
      </a:lvl1pPr>
      <a:lvl2pPr marL="0" marR="0" indent="2286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Montserrat Regular"/>
        </a:defRPr>
      </a:lvl2pPr>
      <a:lvl3pPr marL="0" marR="0" indent="4572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Montserrat Regular"/>
        </a:defRPr>
      </a:lvl3pPr>
      <a:lvl4pPr marL="0" marR="0" indent="6858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Montserrat Regular"/>
        </a:defRPr>
      </a:lvl4pPr>
      <a:lvl5pPr marL="0" marR="0" indent="9144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Montserrat Regular"/>
        </a:defRPr>
      </a:lvl5pPr>
      <a:lvl6pPr marL="0" marR="0" indent="11430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Montserrat Regular"/>
        </a:defRPr>
      </a:lvl6pPr>
      <a:lvl7pPr marL="0" marR="0" indent="13716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Montserrat Regular"/>
        </a:defRPr>
      </a:lvl7pPr>
      <a:lvl8pPr marL="0" marR="0" indent="16002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Montserrat Regular"/>
        </a:defRPr>
      </a:lvl8pPr>
      <a:lvl9pPr marL="0" marR="0" indent="1828800" algn="ctr" defTabSz="821531" rtl="0" latinLnBrk="0">
        <a:lnSpc>
          <a:spcPct val="100000"/>
        </a:lnSpc>
        <a:spcBef>
          <a:spcPts val="0"/>
        </a:spcBef>
        <a:spcAft>
          <a:spcPts val="0"/>
        </a:spcAft>
        <a:buClrTx/>
        <a:buSzTx/>
        <a:buFontTx/>
        <a:buNone/>
        <a:tabLst/>
        <a:defRPr b="0" baseline="0" cap="none" i="0" spc="0" strike="noStrike" sz="2200" u="none">
          <a:ln>
            <a:noFill/>
          </a:ln>
          <a:solidFill>
            <a:schemeClr val="tx1"/>
          </a:solidFill>
          <a:uFillTx/>
          <a:latin typeface="+mn-lt"/>
          <a:ea typeface="+mn-ea"/>
          <a:cs typeface="+mn-cs"/>
          <a:sym typeface="Montserrat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comments" Target="../comments/commen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duotone.shapefactory.co/?i=ELy8RcnCgEo&amp;f=313741&amp;t=6bb884&amp;q=wave" TargetMode="External"/><Relationship Id="rId3" Type="http://schemas.openxmlformats.org/officeDocument/2006/relationships/hyperlink" Target="https://color.adobe.com/fr/Mon-th%C3%A8me-Color-color-theme-12221805/?" TargetMode="External"/><Relationship Id="rId4" Type="http://schemas.openxmlformats.org/officeDocument/2006/relationships/image" Target="../media/image1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 Id="rId3" Type="http://schemas.openxmlformats.org/officeDocument/2006/relationships/hyperlink" Target="https://cfp.devoxx.fr" TargetMode="Externa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fontsquirrel.com/fonts/montserrat" TargetMode="External"/><Relationship Id="rId3" Type="http://schemas.openxmlformats.org/officeDocument/2006/relationships/hyperlink" Target="https://www.fontsquirrel.com/fonts/open-sans"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quantixx/template-presentation"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Devoxx France 2019…"/>
          <p:cNvSpPr txBox="1"/>
          <p:nvPr>
            <p:ph type="ctrTitle"/>
          </p:nvPr>
        </p:nvSpPr>
        <p:spPr>
          <a:xfrm>
            <a:off x="3081822" y="979348"/>
            <a:ext cx="18220355" cy="3869752"/>
          </a:xfrm>
          <a:prstGeom prst="rect">
            <a:avLst/>
          </a:prstGeom>
        </p:spPr>
        <p:txBody>
          <a:bodyPr/>
          <a:lstStyle/>
          <a:p>
            <a:pPr>
              <a:defRPr>
                <a:latin typeface="+mj-lt"/>
                <a:ea typeface="+mj-ea"/>
                <a:cs typeface="+mj-cs"/>
                <a:sym typeface="Montserrat Regular"/>
              </a:defRPr>
            </a:pPr>
            <a:r>
              <a:t>Devoxx France 2019</a:t>
            </a:r>
          </a:p>
          <a:p>
            <a:pPr>
              <a:defRPr>
                <a:latin typeface="+mj-lt"/>
                <a:ea typeface="+mj-ea"/>
                <a:cs typeface="+mj-cs"/>
                <a:sym typeface="Montserrat Regular"/>
              </a:defRPr>
            </a:pPr>
            <a:r>
              <a:t>sample presentation</a:t>
            </a:r>
          </a:p>
        </p:txBody>
      </p:sp>
      <p:sp>
        <p:nvSpPr>
          <p:cNvPr id="262" name="Nicolas Martignole @nmartignole…"/>
          <p:cNvSpPr txBox="1"/>
          <p:nvPr>
            <p:ph type="subTitle" sz="quarter" idx="1"/>
          </p:nvPr>
        </p:nvSpPr>
        <p:spPr>
          <a:xfrm>
            <a:off x="4833937" y="7315066"/>
            <a:ext cx="14716126" cy="2844386"/>
          </a:xfrm>
          <a:prstGeom prst="rect">
            <a:avLst/>
          </a:prstGeom>
        </p:spPr>
        <p:txBody>
          <a:bodyPr/>
          <a:lstStyle/>
          <a:p>
            <a:pPr/>
            <a:r>
              <a:t>Nicolas Martignole @nmartignole</a:t>
            </a:r>
          </a:p>
          <a:p>
            <a:pPr/>
            <a:r>
              <a:t>Zouheir Cadi @zouheircadi</a:t>
            </a:r>
          </a:p>
          <a:p>
            <a:pPr/>
            <a:r>
              <a:t>Antonio Goncalves @agoncal</a:t>
            </a:r>
          </a:p>
        </p:txBody>
      </p:sp>
      <p:sp>
        <p:nvSpPr>
          <p:cNvPr id="263" name="Numéro de diapositive"/>
          <p:cNvSpPr txBox="1"/>
          <p:nvPr>
            <p:ph type="sldNum" sz="quarter" idx="2"/>
          </p:nvPr>
        </p:nvSpPr>
        <p:spPr>
          <a:xfrm>
            <a:off x="12054851" y="13019484"/>
            <a:ext cx="256439"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tep 2 : Show the list of Hackers"/>
          <p:cNvSpPr txBox="1"/>
          <p:nvPr>
            <p:ph type="title"/>
          </p:nvPr>
        </p:nvSpPr>
        <p:spPr>
          <a:prstGeom prst="rect">
            <a:avLst/>
          </a:prstGeom>
        </p:spPr>
        <p:txBody>
          <a:bodyPr/>
          <a:lstStyle/>
          <a:p>
            <a:pPr/>
            <a:r>
              <a:t>Step 2 : Show the list of Hackers</a:t>
            </a:r>
          </a:p>
        </p:txBody>
      </p:sp>
      <p:sp>
        <p:nvSpPr>
          <p:cNvPr id="298" name="Numéro de diapositive"/>
          <p:cNvSpPr txBox="1"/>
          <p:nvPr>
            <p:ph type="sldNum" sz="quarter" idx="2"/>
          </p:nvPr>
        </p:nvSpPr>
        <p:spPr>
          <a:xfrm>
            <a:off x="11962369" y="13019484"/>
            <a:ext cx="441402"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9" name="127.0.0.1:6363[2]&gt; zadd hackers 1953 &quot;Richard Stallman&quot;…"/>
          <p:cNvSpPr txBox="1"/>
          <p:nvPr>
            <p:ph type="body" idx="1"/>
          </p:nvPr>
        </p:nvSpPr>
        <p:spPr>
          <a:xfrm>
            <a:off x="2625503" y="2107406"/>
            <a:ext cx="19115135" cy="10323849"/>
          </a:xfrm>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127.0.0.1:6363[2]&gt; </a:t>
            </a:r>
            <a:r>
              <a:rPr>
                <a:solidFill>
                  <a:srgbClr val="6BB884"/>
                </a:solidFill>
              </a:rPr>
              <a:t>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127.0.0.1:6363[2]&gt; </a:t>
            </a:r>
            <a:r>
              <a:rPr>
                <a:solidFill>
                  <a:srgbClr val="6BB884"/>
                </a:solidFill>
              </a:rPr>
              <a:t>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127.0.0.1:6363[2]&gt; </a:t>
            </a:r>
            <a:r>
              <a:rPr>
                <a:solidFill>
                  <a:srgbClr val="6BB884"/>
                </a:solidFill>
              </a:rPr>
              <a:t>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127.0.0.1:6363[2]&gt; </a:t>
            </a:r>
            <a:r>
              <a:rPr>
                <a:solidFill>
                  <a:srgbClr val="6BB884"/>
                </a:solidFill>
              </a:rPr>
              <a:t>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127.0.0.1:6363[2]&gt; </a:t>
            </a:r>
            <a:r>
              <a:rPr>
                <a:solidFill>
                  <a:srgbClr val="FFFFFF">
                    <a:alpha val="0"/>
                  </a:srgbClr>
                </a:solidFill>
              </a:rPr>
              <a:t>zrange hackers 0 -1 withscores</a:t>
            </a:r>
            <a:endParaRPr>
              <a:solidFill>
                <a:srgbClr val="FFFFFF">
                  <a:alpha val="0"/>
                </a:srgbClr>
              </a:solidFill>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FFFFFF">
                    <a:alpha val="0"/>
                  </a:srgbClr>
                </a:solidFill>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FFFFFF">
                    <a:alpha val="0"/>
                  </a:srgbClr>
                </a:solidFill>
                <a:latin typeface="Menlo"/>
                <a:ea typeface="Menlo"/>
                <a:cs typeface="Menlo"/>
                <a:sym typeface="Menlo"/>
              </a:defRPr>
            </a:pPr>
            <a:r>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FFFFFF">
                    <a:alpha val="0"/>
                  </a:srgbClr>
                </a:solidFill>
                <a:latin typeface="Menlo"/>
                <a:ea typeface="Menlo"/>
                <a:cs typeface="Menlo"/>
                <a:sym typeface="Menlo"/>
              </a:defRPr>
            </a:pPr>
            <a:r>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FFFFFF">
                    <a:alpha val="0"/>
                  </a:srgbClr>
                </a:solidFill>
                <a:latin typeface="Menlo"/>
                <a:ea typeface="Menlo"/>
                <a:cs typeface="Menlo"/>
                <a:sym typeface="Menlo"/>
              </a:defRPr>
            </a:pPr>
            <a:r>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FFFFFF">
                    <a:alpha val="0"/>
                  </a:srgbClr>
                </a:solidFill>
                <a:latin typeface="Menlo"/>
                <a:ea typeface="Menlo"/>
                <a:cs typeface="Menlo"/>
                <a:sym typeface="Menlo"/>
              </a:defRPr>
            </a:pPr>
            <a:r>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FFFFFF">
                    <a:alpha val="0"/>
                  </a:srgbClr>
                </a:solidFill>
                <a:latin typeface="Menlo"/>
                <a:ea typeface="Menlo"/>
                <a:cs typeface="Menlo"/>
                <a:sym typeface="Menlo"/>
              </a:defRPr>
            </a:pPr>
            <a:r>
              <a:t>6) "1969"</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FFFFFF">
                    <a:alpha val="0"/>
                  </a:srgbClr>
                </a:solidFill>
                <a:latin typeface="Menlo"/>
                <a:ea typeface="Menlo"/>
                <a:cs typeface="Menlo"/>
                <a:sym typeface="Menlo"/>
              </a:defRPr>
            </a:pPr>
            <a:r>
              <a:t>127.0.0.1:6363[2]&gt; zrangebyscore hackers 1910 1940</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FFFFFF">
                    <a:alpha val="0"/>
                  </a:srgbClr>
                </a:solidFill>
                <a:latin typeface="Menlo"/>
                <a:ea typeface="Menlo"/>
                <a:cs typeface="Menlo"/>
                <a:sym typeface="Menlo"/>
              </a:defRPr>
            </a:pPr>
            <a:r>
              <a:t>1) "Alan turing"</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tep 3 : Show the list with score"/>
          <p:cNvSpPr txBox="1"/>
          <p:nvPr>
            <p:ph type="title"/>
          </p:nvPr>
        </p:nvSpPr>
        <p:spPr>
          <a:prstGeom prst="rect">
            <a:avLst/>
          </a:prstGeom>
        </p:spPr>
        <p:txBody>
          <a:bodyPr/>
          <a:lstStyle/>
          <a:p>
            <a:pPr/>
            <a:r>
              <a:t>Step 3 : Show the list with score</a:t>
            </a:r>
          </a:p>
        </p:txBody>
      </p:sp>
      <p:sp>
        <p:nvSpPr>
          <p:cNvPr id="302" name="Numéro de diapositive"/>
          <p:cNvSpPr txBox="1"/>
          <p:nvPr>
            <p:ph type="sldNum" sz="quarter" idx="2"/>
          </p:nvPr>
        </p:nvSpPr>
        <p:spPr>
          <a:xfrm>
            <a:off x="12004419" y="13019484"/>
            <a:ext cx="357303"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3" name="127.0.0.1:6363[2]&gt; zadd hackers 1953 &quot;Richard Stallman&quot;…"/>
          <p:cNvSpPr txBox="1"/>
          <p:nvPr>
            <p:ph type="body" idx="1"/>
          </p:nvPr>
        </p:nvSpPr>
        <p:spPr>
          <a:xfrm>
            <a:off x="2625503" y="2107406"/>
            <a:ext cx="19115135" cy="10323849"/>
          </a:xfrm>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127.0.0.1:6363[2]&gt; </a:t>
            </a:r>
            <a:r>
              <a:rPr>
                <a:solidFill>
                  <a:srgbClr val="6BB884"/>
                </a:solidFill>
              </a:rPr>
              <a:t>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127.0.0.1:6363[2]&gt; </a:t>
            </a:r>
            <a:r>
              <a:rPr>
                <a:solidFill>
                  <a:srgbClr val="6BB884"/>
                </a:solidFill>
              </a:rPr>
              <a:t>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127.0.0.1:6363[2]&gt; </a:t>
            </a:r>
            <a:r>
              <a:rPr>
                <a:solidFill>
                  <a:srgbClr val="6BB884"/>
                </a:solidFill>
              </a:rPr>
              <a:t>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127.0.0.1:6363[2]&gt; </a:t>
            </a:r>
            <a:r>
              <a:rPr>
                <a:solidFill>
                  <a:srgbClr val="6BB884"/>
                </a:solidFill>
              </a:rPr>
              <a:t>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127.0.0.1:6363[2]&gt; </a:t>
            </a:r>
            <a:r>
              <a:rPr>
                <a:solidFill>
                  <a:srgbClr val="6BB884"/>
                </a:solidFill>
              </a:rPr>
              <a:t>zrange hackers 0 -1 withscores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6) "1969"</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FFFFFF">
                    <a:alpha val="0"/>
                  </a:srgbClr>
                </a:solidFill>
                <a:latin typeface="Menlo"/>
                <a:ea typeface="Menlo"/>
                <a:cs typeface="Menlo"/>
                <a:sym typeface="Menlo"/>
              </a:defRPr>
            </a:pPr>
            <a:r>
              <a:t>127.0.0.1:6363[2]&gt; zrangebyscore hackers 1910 1940</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FFFFFF">
                    <a:alpha val="0"/>
                  </a:srgbClr>
                </a:solidFill>
                <a:latin typeface="Menlo"/>
                <a:ea typeface="Menlo"/>
                <a:cs typeface="Menlo"/>
                <a:sym typeface="Menlo"/>
              </a:defRPr>
            </a:pPr>
            <a:r>
              <a:t>1) "Alan turing"</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tep 4 : Last step with transparent code"/>
          <p:cNvSpPr txBox="1"/>
          <p:nvPr>
            <p:ph type="title"/>
          </p:nvPr>
        </p:nvSpPr>
        <p:spPr>
          <a:prstGeom prst="rect">
            <a:avLst/>
          </a:prstGeom>
        </p:spPr>
        <p:txBody>
          <a:bodyPr/>
          <a:lstStyle/>
          <a:p>
            <a:pPr/>
            <a:r>
              <a:t>Step 4 : Last step with transparent code</a:t>
            </a:r>
          </a:p>
        </p:txBody>
      </p:sp>
      <p:sp>
        <p:nvSpPr>
          <p:cNvPr id="306" name="127.0.0.1:6363[2]&gt; zadd hackers 1953 &quot;Richard Stallman&quot;…"/>
          <p:cNvSpPr txBox="1"/>
          <p:nvPr>
            <p:ph type="body" idx="1"/>
          </p:nvPr>
        </p:nvSpPr>
        <p:spPr>
          <a:xfrm>
            <a:off x="2625503" y="2107406"/>
            <a:ext cx="19115135" cy="10323849"/>
          </a:xfrm>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127.0.0.1:6363[2]&gt; </a:t>
            </a:r>
            <a:r>
              <a:rPr>
                <a:solidFill>
                  <a:srgbClr val="6BB884"/>
                </a:solidFill>
              </a:rPr>
              <a:t>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127.0.0.1:6363[2]&gt; </a:t>
            </a:r>
            <a:r>
              <a:rPr>
                <a:solidFill>
                  <a:srgbClr val="6BB884"/>
                </a:solidFill>
              </a:rPr>
              <a:t>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127.0.0.1:6363[2]&gt; </a:t>
            </a:r>
            <a:r>
              <a:rPr>
                <a:solidFill>
                  <a:srgbClr val="6BB884"/>
                </a:solidFill>
              </a:rPr>
              <a:t>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127.0.0.1:6363[2]&gt; </a:t>
            </a:r>
            <a:r>
              <a:rPr>
                <a:solidFill>
                  <a:srgbClr val="6BB884"/>
                </a:solidFill>
              </a:rPr>
              <a:t>zrange hackers 0 -1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127.0.0.1:6363[2]&gt; </a:t>
            </a:r>
            <a:r>
              <a:rPr>
                <a:solidFill>
                  <a:srgbClr val="6BB884"/>
                </a:solidFill>
              </a:rPr>
              <a:t>zrange hackers 0 -1 withscores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6) "1969"</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127.0.0.1:6363[2]&gt; </a:t>
            </a:r>
            <a:r>
              <a:rPr>
                <a:solidFill>
                  <a:srgbClr val="6BB884"/>
                </a:solidFill>
              </a:rPr>
              <a:t>zrangebyscore hackers 1910 1940</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 "Alan turing"</a:t>
            </a:r>
          </a:p>
        </p:txBody>
      </p:sp>
      <p:sp>
        <p:nvSpPr>
          <p:cNvPr id="307" name="Numéro de diapositive"/>
          <p:cNvSpPr txBox="1"/>
          <p:nvPr>
            <p:ph type="sldNum" sz="quarter" idx="2"/>
          </p:nvPr>
        </p:nvSpPr>
        <p:spPr>
          <a:xfrm>
            <a:off x="11975501" y="13019484"/>
            <a:ext cx="415139"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Live Demo"/>
          <p:cNvSpPr txBox="1"/>
          <p:nvPr>
            <p:ph type="title"/>
          </p:nvPr>
        </p:nvSpPr>
        <p:spPr>
          <a:xfrm>
            <a:off x="1346886" y="3438815"/>
            <a:ext cx="21672368" cy="6838370"/>
          </a:xfrm>
          <a:prstGeom prst="rect">
            <a:avLst/>
          </a:prstGeom>
        </p:spPr>
        <p:txBody>
          <a:bodyPr/>
          <a:lstStyle/>
          <a:p>
            <a:pPr/>
            <a:r>
              <a:t>Live Demo</a:t>
            </a:r>
          </a:p>
        </p:txBody>
      </p:sp>
      <p:sp>
        <p:nvSpPr>
          <p:cNvPr id="310" name="Numéro de diapositive"/>
          <p:cNvSpPr txBox="1"/>
          <p:nvPr>
            <p:ph type="sldNum" sz="quarter" idx="2"/>
          </p:nvPr>
        </p:nvSpPr>
        <p:spPr>
          <a:xfrm>
            <a:off x="11976060" y="13019484"/>
            <a:ext cx="414021"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Merci / Thanks you"/>
          <p:cNvSpPr txBox="1"/>
          <p:nvPr>
            <p:ph type="title"/>
          </p:nvPr>
        </p:nvSpPr>
        <p:spPr>
          <a:prstGeom prst="rect">
            <a:avLst/>
          </a:prstGeom>
        </p:spPr>
        <p:txBody>
          <a:bodyPr/>
          <a:lstStyle/>
          <a:p>
            <a:pPr/>
            <a:r>
              <a:t>Merci / Thanks you</a:t>
            </a:r>
          </a:p>
        </p:txBody>
      </p:sp>
      <p:sp>
        <p:nvSpPr>
          <p:cNvPr id="313" name="Numéro de diapositive"/>
          <p:cNvSpPr txBox="1"/>
          <p:nvPr>
            <p:ph type="sldNum" sz="quarter" idx="2"/>
          </p:nvPr>
        </p:nvSpPr>
        <p:spPr>
          <a:xfrm>
            <a:off x="11962509" y="13019484"/>
            <a:ext cx="441123"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Facts"/>
          <p:cNvSpPr txBox="1"/>
          <p:nvPr>
            <p:ph type="title"/>
          </p:nvPr>
        </p:nvSpPr>
        <p:spPr>
          <a:prstGeom prst="rect">
            <a:avLst/>
          </a:prstGeom>
        </p:spPr>
        <p:txBody>
          <a:bodyPr/>
          <a:lstStyle/>
          <a:p>
            <a:pPr/>
            <a:r>
              <a:t>Facts</a:t>
            </a:r>
          </a:p>
        </p:txBody>
      </p:sp>
      <p:sp>
        <p:nvSpPr>
          <p:cNvPr id="316" name="Devoxx France 2019…"/>
          <p:cNvSpPr txBox="1"/>
          <p:nvPr>
            <p:ph type="body" sz="quarter" idx="1"/>
          </p:nvPr>
        </p:nvSpPr>
        <p:spPr>
          <a:prstGeom prst="rect">
            <a:avLst/>
          </a:prstGeom>
        </p:spPr>
        <p:txBody>
          <a:bodyPr/>
          <a:lstStyle/>
          <a:p>
            <a:pPr/>
            <a:r>
              <a:t>Devoxx France 2019 </a:t>
            </a:r>
          </a:p>
          <a:p>
            <a:pPr/>
          </a:p>
          <a:p>
            <a:pPr/>
            <a:r>
              <a:t>245 speakers with a badge, 68 exhibitors</a:t>
            </a:r>
          </a:p>
          <a:p>
            <a:pPr/>
          </a:p>
          <a:p>
            <a:pPr/>
            <a:r>
              <a:t>and more than 3000 attendees</a:t>
            </a:r>
          </a:p>
        </p:txBody>
      </p:sp>
      <p:sp>
        <p:nvSpPr>
          <p:cNvPr id="317" name="Numéro de diapositive"/>
          <p:cNvSpPr txBox="1"/>
          <p:nvPr>
            <p:ph type="sldNum" sz="quarter" idx="2"/>
          </p:nvPr>
        </p:nvSpPr>
        <p:spPr>
          <a:xfrm>
            <a:off x="11975780" y="13019484"/>
            <a:ext cx="414580"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8" name="duotone.png" descr="duotone.png"/>
          <p:cNvPicPr>
            <a:picLocks noChangeAspect="1"/>
          </p:cNvPicPr>
          <p:nvPr/>
        </p:nvPicPr>
        <p:blipFill>
          <a:blip r:embed="rId2">
            <a:extLst/>
          </a:blip>
          <a:stretch>
            <a:fillRect/>
          </a:stretch>
        </p:blipFill>
        <p:spPr>
          <a:xfrm>
            <a:off x="15929911" y="1362593"/>
            <a:ext cx="7276411" cy="1091461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Less code is less bug"/>
          <p:cNvSpPr txBox="1"/>
          <p:nvPr>
            <p:ph type="title"/>
          </p:nvPr>
        </p:nvSpPr>
        <p:spPr>
          <a:prstGeom prst="rect">
            <a:avLst/>
          </a:prstGeom>
        </p:spPr>
        <p:txBody>
          <a:bodyPr/>
          <a:lstStyle/>
          <a:p>
            <a:pPr/>
            <a:r>
              <a:t>Less code is less bug</a:t>
            </a:r>
          </a:p>
        </p:txBody>
      </p:sp>
      <p:sp>
        <p:nvSpPr>
          <p:cNvPr id="321" name="Numéro de diapositive"/>
          <p:cNvSpPr txBox="1"/>
          <p:nvPr>
            <p:ph type="sldNum" sz="quarter" idx="2"/>
          </p:nvPr>
        </p:nvSpPr>
        <p:spPr>
          <a:xfrm>
            <a:off x="11969773" y="13019484"/>
            <a:ext cx="426594"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3" name="duotone (2).png" descr="duotone (2).png"/>
          <p:cNvPicPr>
            <a:picLocks noChangeAspect="1"/>
          </p:cNvPicPr>
          <p:nvPr>
            <p:ph type="pic" idx="13"/>
          </p:nvPr>
        </p:nvPicPr>
        <p:blipFill>
          <a:blip r:embed="rId2">
            <a:extLst/>
          </a:blip>
          <a:srcRect l="0" t="4610" r="0" b="4610"/>
          <a:stretch>
            <a:fillRect/>
          </a:stretch>
        </p:blipFill>
        <p:spPr>
          <a:xfrm>
            <a:off x="-1055149" y="-1159030"/>
            <a:ext cx="26494122" cy="16034104"/>
          </a:xfrm>
          <a:prstGeom prst="rect">
            <a:avLst/>
          </a:prstGeom>
        </p:spPr>
      </p:pic>
      <p:sp>
        <p:nvSpPr>
          <p:cNvPr id="324" name="Titre"/>
          <p:cNvSpPr txBox="1"/>
          <p:nvPr>
            <p:ph type="title"/>
          </p:nvPr>
        </p:nvSpPr>
        <p:spPr>
          <a:prstGeom prst="rect">
            <a:avLst/>
          </a:prstGeom>
        </p:spPr>
        <p:txBody>
          <a:bodyPr/>
          <a:lstStyle/>
          <a:p>
            <a:pPr defTabSz="731162">
              <a:defRPr sz="9968"/>
            </a:pPr>
          </a:p>
        </p:txBody>
      </p:sp>
      <p:sp>
        <p:nvSpPr>
          <p:cNvPr id="325" name="Numéro de diapositive"/>
          <p:cNvSpPr txBox="1"/>
          <p:nvPr>
            <p:ph type="sldNum" sz="quarter" idx="2"/>
          </p:nvPr>
        </p:nvSpPr>
        <p:spPr>
          <a:xfrm>
            <a:off x="11972567" y="13019484"/>
            <a:ext cx="421006"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7" name="duotone (6).png" descr="duotone (6).png"/>
          <p:cNvPicPr>
            <a:picLocks noChangeAspect="1"/>
          </p:cNvPicPr>
          <p:nvPr>
            <p:ph type="pic" idx="13"/>
          </p:nvPr>
        </p:nvPicPr>
        <p:blipFill>
          <a:blip r:embed="rId2">
            <a:extLst/>
          </a:blip>
          <a:srcRect l="0" t="4610" r="0" b="4610"/>
          <a:stretch>
            <a:fillRect/>
          </a:stretch>
        </p:blipFill>
        <p:spPr>
          <a:xfrm>
            <a:off x="-1153260" y="-1218406"/>
            <a:ext cx="26690343" cy="16152857"/>
          </a:xfrm>
          <a:prstGeom prst="rect">
            <a:avLst/>
          </a:prstGeom>
        </p:spPr>
      </p:pic>
      <p:sp>
        <p:nvSpPr>
          <p:cNvPr id="328" name="Titre"/>
          <p:cNvSpPr txBox="1"/>
          <p:nvPr>
            <p:ph type="title"/>
          </p:nvPr>
        </p:nvSpPr>
        <p:spPr>
          <a:prstGeom prst="rect">
            <a:avLst/>
          </a:prstGeom>
        </p:spPr>
        <p:txBody>
          <a:bodyPr/>
          <a:lstStyle/>
          <a:p>
            <a:pPr defTabSz="731162">
              <a:defRPr sz="9968"/>
            </a:pPr>
          </a:p>
        </p:txBody>
      </p:sp>
      <p:sp>
        <p:nvSpPr>
          <p:cNvPr id="329" name="Numéro de diapositive"/>
          <p:cNvSpPr txBox="1"/>
          <p:nvPr>
            <p:ph type="sldNum" sz="quarter" idx="2"/>
          </p:nvPr>
        </p:nvSpPr>
        <p:spPr>
          <a:xfrm>
            <a:off x="11965722" y="13019484"/>
            <a:ext cx="434697"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1" name="duotone (7).png" descr="duotone (7).png"/>
          <p:cNvPicPr>
            <a:picLocks noChangeAspect="1"/>
          </p:cNvPicPr>
          <p:nvPr>
            <p:ph type="pic" idx="13"/>
          </p:nvPr>
        </p:nvPicPr>
        <p:blipFill>
          <a:blip r:embed="rId2">
            <a:extLst/>
          </a:blip>
          <a:srcRect l="0" t="4547" r="0" b="4547"/>
          <a:stretch>
            <a:fillRect/>
          </a:stretch>
        </p:blipFill>
        <p:spPr>
          <a:xfrm>
            <a:off x="2766341" y="1153715"/>
            <a:ext cx="18851142" cy="11408615"/>
          </a:xfrm>
          <a:prstGeom prst="rect">
            <a:avLst/>
          </a:prstGeom>
        </p:spPr>
      </p:pic>
      <p:sp>
        <p:nvSpPr>
          <p:cNvPr id="332" name="Titre"/>
          <p:cNvSpPr txBox="1"/>
          <p:nvPr>
            <p:ph type="title"/>
          </p:nvPr>
        </p:nvSpPr>
        <p:spPr>
          <a:prstGeom prst="rect">
            <a:avLst/>
          </a:prstGeom>
        </p:spPr>
        <p:txBody>
          <a:bodyPr/>
          <a:lstStyle/>
          <a:p>
            <a:pPr defTabSz="731162">
              <a:defRPr sz="9968"/>
            </a:pPr>
          </a:p>
        </p:txBody>
      </p:sp>
      <p:sp>
        <p:nvSpPr>
          <p:cNvPr id="333" name="Numéro de diapositive"/>
          <p:cNvSpPr txBox="1"/>
          <p:nvPr>
            <p:ph type="sldNum" sz="quarter" idx="2"/>
          </p:nvPr>
        </p:nvSpPr>
        <p:spPr>
          <a:xfrm>
            <a:off x="11969773" y="13019484"/>
            <a:ext cx="426594"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Numéro de diapositive"/>
          <p:cNvSpPr txBox="1"/>
          <p:nvPr>
            <p:ph type="sldNum" sz="quarter" idx="2"/>
          </p:nvPr>
        </p:nvSpPr>
        <p:spPr>
          <a:xfrm>
            <a:off x="12025933" y="13019484"/>
            <a:ext cx="314275"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6" name="Welcome to Devoxx France"/>
          <p:cNvSpPr txBox="1"/>
          <p:nvPr>
            <p:ph type="title"/>
          </p:nvPr>
        </p:nvSpPr>
        <p:spPr>
          <a:prstGeom prst="rect">
            <a:avLst/>
          </a:prstGeom>
        </p:spPr>
        <p:txBody>
          <a:bodyPr/>
          <a:lstStyle>
            <a:lvl1pPr defTabSz="681870">
              <a:defRPr sz="9296"/>
            </a:lvl1pPr>
          </a:lstStyle>
          <a:p>
            <a:pPr/>
            <a:r>
              <a:t>Welcome to Devoxx France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5" name="duotone (5).png" descr="duotone (5).png"/>
          <p:cNvPicPr>
            <a:picLocks noChangeAspect="1"/>
          </p:cNvPicPr>
          <p:nvPr>
            <p:ph type="pic" idx="13"/>
          </p:nvPr>
        </p:nvPicPr>
        <p:blipFill>
          <a:blip r:embed="rId2">
            <a:extLst/>
          </a:blip>
          <a:srcRect l="1959" t="0" r="1959" b="0"/>
          <a:stretch>
            <a:fillRect/>
          </a:stretch>
        </p:blipFill>
        <p:spPr>
          <a:prstGeom prst="rect">
            <a:avLst/>
          </a:prstGeom>
        </p:spPr>
      </p:pic>
      <p:sp>
        <p:nvSpPr>
          <p:cNvPr id="336" name="https://duotone.shapefactory.co/?i=ELy8RcnCgEo&amp;f=313741&amp;t=6bb884&amp;q=wave"/>
          <p:cNvSpPr txBox="1"/>
          <p:nvPr>
            <p:ph type="title"/>
          </p:nvPr>
        </p:nvSpPr>
        <p:spPr>
          <a:prstGeom prst="rect">
            <a:avLst/>
          </a:prstGeom>
        </p:spPr>
        <p:txBody>
          <a:bodyPr/>
          <a:lstStyle>
            <a:lvl1pPr defTabSz="361473">
              <a:defRPr sz="4928"/>
            </a:lvl1pPr>
          </a:lstStyle>
          <a:p>
            <a:pPr/>
            <a:r>
              <a:t>https://duotone.shapefactory.co/?i=ELy8RcnCgEo&amp;f=313741&amp;t=6bb884&amp;q=wave</a:t>
            </a:r>
          </a:p>
        </p:txBody>
      </p:sp>
      <p:sp>
        <p:nvSpPr>
          <p:cNvPr id="337" name="Numéro de diapositive"/>
          <p:cNvSpPr txBox="1"/>
          <p:nvPr>
            <p:ph type="sldNum" sz="quarter" idx="2"/>
          </p:nvPr>
        </p:nvSpPr>
        <p:spPr>
          <a:xfrm>
            <a:off x="11934010" y="13019484"/>
            <a:ext cx="498121"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Why less slides is better than more slides"/>
          <p:cNvSpPr txBox="1"/>
          <p:nvPr>
            <p:ph type="title"/>
          </p:nvPr>
        </p:nvSpPr>
        <p:spPr>
          <a:prstGeom prst="rect">
            <a:avLst/>
          </a:prstGeom>
        </p:spPr>
        <p:txBody>
          <a:bodyPr/>
          <a:lstStyle>
            <a:lvl1pPr defTabSz="681870">
              <a:defRPr sz="9296"/>
            </a:lvl1pPr>
          </a:lstStyle>
          <a:p>
            <a:pPr/>
            <a:r>
              <a:t>Why less slides is better than more slides</a:t>
            </a:r>
          </a:p>
        </p:txBody>
      </p:sp>
      <p:sp>
        <p:nvSpPr>
          <p:cNvPr id="340" name="Devoxx France runs on 3 days…"/>
          <p:cNvSpPr txBox="1"/>
          <p:nvPr>
            <p:ph type="body" idx="1"/>
          </p:nvPr>
        </p:nvSpPr>
        <p:spPr>
          <a:prstGeom prst="rect">
            <a:avLst/>
          </a:prstGeom>
        </p:spPr>
        <p:txBody>
          <a:bodyPr/>
          <a:lstStyle/>
          <a:p>
            <a:pPr/>
            <a:r>
              <a:t>Devoxx France runs on 3 days</a:t>
            </a:r>
          </a:p>
          <a:p>
            <a:pPr/>
            <a:r>
              <a:t>Audience loves live coding and demo</a:t>
            </a:r>
          </a:p>
          <a:p>
            <a:pPr/>
            <a:r>
              <a:t>Too much bullet points is super boring</a:t>
            </a:r>
          </a:p>
          <a:p>
            <a:pPr/>
            <a:r>
              <a:t>More text : less concentration from the audience that will just read your slides</a:t>
            </a:r>
          </a:p>
          <a:p>
            <a:pPr/>
            <a:r>
              <a:t>So this is exactly what you should not do</a:t>
            </a:r>
          </a:p>
        </p:txBody>
      </p:sp>
      <p:sp>
        <p:nvSpPr>
          <p:cNvPr id="341" name="Numéro de diapositive"/>
          <p:cNvSpPr txBox="1"/>
          <p:nvPr>
            <p:ph type="sldNum" sz="quarter" idx="2"/>
          </p:nvPr>
        </p:nvSpPr>
        <p:spPr>
          <a:xfrm>
            <a:off x="11975501" y="13019484"/>
            <a:ext cx="415139"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Pourquoi peu de diapositives c’est mieux"/>
          <p:cNvSpPr txBox="1"/>
          <p:nvPr>
            <p:ph type="title"/>
          </p:nvPr>
        </p:nvSpPr>
        <p:spPr>
          <a:prstGeom prst="rect">
            <a:avLst/>
          </a:prstGeom>
        </p:spPr>
        <p:txBody>
          <a:bodyPr/>
          <a:lstStyle>
            <a:lvl1pPr defTabSz="681870">
              <a:defRPr sz="9296"/>
            </a:lvl1pPr>
          </a:lstStyle>
          <a:p>
            <a:pPr/>
            <a:r>
              <a:t>Pourquoi peu de diapositives c’est mieux</a:t>
            </a:r>
          </a:p>
        </p:txBody>
      </p:sp>
      <p:sp>
        <p:nvSpPr>
          <p:cNvPr id="344" name="Devoxx France se déroule sur 3 jours…"/>
          <p:cNvSpPr txBox="1"/>
          <p:nvPr>
            <p:ph type="body" idx="1"/>
          </p:nvPr>
        </p:nvSpPr>
        <p:spPr>
          <a:prstGeom prst="rect">
            <a:avLst/>
          </a:prstGeom>
        </p:spPr>
        <p:txBody>
          <a:bodyPr/>
          <a:lstStyle/>
          <a:p>
            <a:pPr marL="409875" indent="-409875" defTabSz="599717">
              <a:spcBef>
                <a:spcPts val="4300"/>
              </a:spcBef>
              <a:defRPr sz="3504"/>
            </a:pPr>
            <a:r>
              <a:t>Devoxx France se déroule sur 3 jours</a:t>
            </a:r>
          </a:p>
          <a:p>
            <a:pPr marL="409875" indent="-409875" defTabSz="599717">
              <a:spcBef>
                <a:spcPts val="4300"/>
              </a:spcBef>
              <a:defRPr sz="3504"/>
            </a:pPr>
            <a:r>
              <a:t>Le public préfère les démonstrations et l’écriture de code en direct</a:t>
            </a:r>
          </a:p>
          <a:p>
            <a:pPr marL="409875" indent="-409875" defTabSz="599717">
              <a:spcBef>
                <a:spcPts val="4300"/>
              </a:spcBef>
              <a:defRPr sz="3504"/>
            </a:pPr>
            <a:r>
              <a:t>Trop de points avec des puces c’est ennuyant</a:t>
            </a:r>
          </a:p>
          <a:p>
            <a:pPr marL="409875" indent="-409875" defTabSz="599717">
              <a:spcBef>
                <a:spcPts val="4300"/>
              </a:spcBef>
              <a:defRPr sz="3504"/>
            </a:pPr>
            <a:r>
              <a:t>Plus il y a de texte à lire sur vos diapos, moins l’audience vous écoute</a:t>
            </a:r>
          </a:p>
          <a:p>
            <a:pPr marL="409875" indent="-409875" defTabSz="599717">
              <a:spcBef>
                <a:spcPts val="4300"/>
              </a:spcBef>
              <a:defRPr sz="3504"/>
            </a:pPr>
            <a:r>
              <a:t>Si vos slides peuvent vous remplacer, alors vous ne servez à rien comme orateur</a:t>
            </a:r>
          </a:p>
          <a:p>
            <a:pPr marL="409875" indent="-409875" defTabSz="599717">
              <a:spcBef>
                <a:spcPts val="4300"/>
              </a:spcBef>
              <a:defRPr sz="3504"/>
            </a:pPr>
            <a:r>
              <a:t>Imaginez que votre ensemble de diapos ne doivent pas pouvoir vivre sans vous, sans votre présentation et votre contenu</a:t>
            </a:r>
          </a:p>
          <a:p>
            <a:pPr marL="409875" indent="-409875" defTabSz="599717">
              <a:spcBef>
                <a:spcPts val="4300"/>
              </a:spcBef>
              <a:defRPr sz="3504"/>
            </a:pPr>
            <a:r>
              <a:t>Merci donc de ne PAS faire comme ce slide à mourir</a:t>
            </a:r>
          </a:p>
        </p:txBody>
      </p:sp>
      <p:sp>
        <p:nvSpPr>
          <p:cNvPr id="345" name="Numéro de diapositive"/>
          <p:cNvSpPr txBox="1"/>
          <p:nvPr>
            <p:ph type="sldNum" sz="quarter" idx="2"/>
          </p:nvPr>
        </p:nvSpPr>
        <p:spPr>
          <a:xfrm>
            <a:off x="11946583" y="13019484"/>
            <a:ext cx="472975"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I want cool images"/>
          <p:cNvSpPr txBox="1"/>
          <p:nvPr>
            <p:ph type="title"/>
          </p:nvPr>
        </p:nvSpPr>
        <p:spPr>
          <a:prstGeom prst="rect">
            <a:avLst/>
          </a:prstGeom>
        </p:spPr>
        <p:txBody>
          <a:bodyPr/>
          <a:lstStyle/>
          <a:p>
            <a:pPr/>
            <a:r>
              <a:t>I want cool images</a:t>
            </a:r>
          </a:p>
        </p:txBody>
      </p:sp>
      <p:sp>
        <p:nvSpPr>
          <p:cNvPr id="348" name="You can generate Dualtone photos quickly on https://duotone.shapefactory.co/?i=ELy8RcnCgEo&amp;f=313741&amp;t=6bb884&amp;q=wave with the colors of Devoxx FR 2019 (see https://color.adobe.com/fr/Mon-th%C3%A8me-Color-color-theme-12221805/?)"/>
          <p:cNvSpPr txBox="1"/>
          <p:nvPr>
            <p:ph type="body" sz="half" idx="1"/>
          </p:nvPr>
        </p:nvSpPr>
        <p:spPr>
          <a:prstGeom prst="rect">
            <a:avLst/>
          </a:prstGeom>
        </p:spPr>
        <p:txBody>
          <a:bodyPr/>
          <a:lstStyle/>
          <a:p>
            <a:pPr/>
            <a:r>
              <a:t>You can generate Dualtone photos quickly on </a:t>
            </a:r>
            <a:r>
              <a:rPr u="sng">
                <a:hlinkClick r:id="rId2" invalidUrl="" action="" tgtFrame="" tooltip="" history="1" highlightClick="0" endSnd="0"/>
              </a:rPr>
              <a:t>https://duotone.shapefactory.co/?i=ELy8RcnCgEo&amp;f=313741&amp;t=6bb884&amp;q=wave</a:t>
            </a:r>
            <a:r>
              <a:t> with the colors of Devoxx FR 2019 (see </a:t>
            </a:r>
            <a:r>
              <a:rPr u="sng">
                <a:hlinkClick r:id="rId3" invalidUrl="" action="" tgtFrame="" tooltip="" history="1" highlightClick="0" endSnd="0"/>
              </a:rPr>
              <a:t>https://color.adobe.com/fr/Mon-th%C3%A8me-Color-color-theme-12221805/?</a:t>
            </a:r>
            <a:r>
              <a:t>)</a:t>
            </a:r>
          </a:p>
        </p:txBody>
      </p:sp>
      <p:sp>
        <p:nvSpPr>
          <p:cNvPr id="349" name="Numéro de diapositive"/>
          <p:cNvSpPr txBox="1"/>
          <p:nvPr>
            <p:ph type="sldNum" sz="quarter" idx="2"/>
          </p:nvPr>
        </p:nvSpPr>
        <p:spPr>
          <a:xfrm>
            <a:off x="11947142" y="13019484"/>
            <a:ext cx="471857"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0" name="duotone (7).png" descr="duotone (7).png"/>
          <p:cNvPicPr>
            <a:picLocks noChangeAspect="1"/>
          </p:cNvPicPr>
          <p:nvPr/>
        </p:nvPicPr>
        <p:blipFill>
          <a:blip r:embed="rId4">
            <a:extLst/>
          </a:blip>
          <a:srcRect l="27267" t="0" r="27267" b="0"/>
          <a:stretch>
            <a:fillRect/>
          </a:stretch>
        </p:blipFill>
        <p:spPr>
          <a:xfrm>
            <a:off x="16102416" y="3148186"/>
            <a:ext cx="5067062" cy="7419628"/>
          </a:xfrm>
          <a:prstGeom prst="rect">
            <a:avLst/>
          </a:prstGeom>
          <a:ln w="25400">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2" name="duotone (5).png" descr="duotone (5).png"/>
          <p:cNvPicPr>
            <a:picLocks noChangeAspect="1"/>
          </p:cNvPicPr>
          <p:nvPr>
            <p:ph type="pic" idx="13"/>
          </p:nvPr>
        </p:nvPicPr>
        <p:blipFill>
          <a:blip r:embed="rId2">
            <a:extLst/>
          </a:blip>
          <a:srcRect l="10224" t="0" r="10224" b="0"/>
          <a:stretch>
            <a:fillRect/>
          </a:stretch>
        </p:blipFill>
        <p:spPr>
          <a:prstGeom prst="rect">
            <a:avLst/>
          </a:prstGeom>
        </p:spPr>
      </p:pic>
      <p:pic>
        <p:nvPicPr>
          <p:cNvPr id="353" name="duotone_wave3.png" descr="duotone_wave3.png"/>
          <p:cNvPicPr>
            <a:picLocks noChangeAspect="1"/>
          </p:cNvPicPr>
          <p:nvPr>
            <p:ph type="pic" idx="14"/>
          </p:nvPr>
        </p:nvPicPr>
        <p:blipFill>
          <a:blip r:embed="rId3">
            <a:extLst/>
          </a:blip>
          <a:srcRect l="0" t="25589" r="0" b="25589"/>
          <a:stretch>
            <a:fillRect/>
          </a:stretch>
        </p:blipFill>
        <p:spPr>
          <a:prstGeom prst="rect">
            <a:avLst/>
          </a:prstGeom>
        </p:spPr>
      </p:pic>
      <p:pic>
        <p:nvPicPr>
          <p:cNvPr id="354" name="duotone_light.png" descr="duotone_light.png"/>
          <p:cNvPicPr>
            <a:picLocks noChangeAspect="1"/>
          </p:cNvPicPr>
          <p:nvPr>
            <p:ph type="pic" idx="15"/>
          </p:nvPr>
        </p:nvPicPr>
        <p:blipFill>
          <a:blip r:embed="rId4">
            <a:extLst/>
          </a:blip>
          <a:srcRect l="1388" t="0" r="1388" b="0"/>
          <a:stretch>
            <a:fillRect/>
          </a:stretch>
        </p:blipFill>
        <p:spPr>
          <a:prstGeom prst="rect">
            <a:avLst/>
          </a:prstGeom>
        </p:spPr>
      </p:pic>
      <p:sp>
        <p:nvSpPr>
          <p:cNvPr id="355" name="Numéro de diapositive"/>
          <p:cNvSpPr txBox="1"/>
          <p:nvPr>
            <p:ph type="sldNum" sz="quarter" idx="2"/>
          </p:nvPr>
        </p:nvSpPr>
        <p:spPr>
          <a:xfrm>
            <a:off x="11936804" y="13019484"/>
            <a:ext cx="492533"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Screen capture"/>
          <p:cNvSpPr txBox="1"/>
          <p:nvPr>
            <p:ph type="title"/>
          </p:nvPr>
        </p:nvSpPr>
        <p:spPr>
          <a:prstGeom prst="rect">
            <a:avLst/>
          </a:prstGeom>
        </p:spPr>
        <p:txBody>
          <a:bodyPr/>
          <a:lstStyle/>
          <a:p>
            <a:pPr/>
            <a:r>
              <a:t>Screen capture</a:t>
            </a:r>
          </a:p>
        </p:txBody>
      </p:sp>
      <p:sp>
        <p:nvSpPr>
          <p:cNvPr id="358" name="Numéro de diapositive"/>
          <p:cNvSpPr txBox="1"/>
          <p:nvPr>
            <p:ph type="sldNum" sz="quarter" idx="2"/>
          </p:nvPr>
        </p:nvSpPr>
        <p:spPr>
          <a:xfrm>
            <a:off x="11946863" y="13019484"/>
            <a:ext cx="472415"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9" name="Image" descr="Image"/>
          <p:cNvPicPr>
            <a:picLocks noChangeAspect="1"/>
          </p:cNvPicPr>
          <p:nvPr/>
        </p:nvPicPr>
        <p:blipFill>
          <a:blip r:embed="rId2">
            <a:extLst/>
          </a:blip>
          <a:stretch>
            <a:fillRect/>
          </a:stretch>
        </p:blipFill>
        <p:spPr>
          <a:xfrm>
            <a:off x="4110632" y="2196703"/>
            <a:ext cx="16162736" cy="9572626"/>
          </a:xfrm>
          <a:prstGeom prst="rect">
            <a:avLst/>
          </a:prstGeom>
          <a:ln w="12700">
            <a:miter lim="400000"/>
          </a:ln>
        </p:spPr>
      </p:pic>
      <p:sp>
        <p:nvSpPr>
          <p:cNvPr id="360" name="https://cfp.devoxx.fr"/>
          <p:cNvSpPr txBox="1"/>
          <p:nvPr/>
        </p:nvSpPr>
        <p:spPr>
          <a:xfrm>
            <a:off x="9291002" y="11890943"/>
            <a:ext cx="580199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https://cfp.devoxx.fr</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Devoxx FR preview"/>
          <p:cNvSpPr txBox="1"/>
          <p:nvPr>
            <p:ph type="title"/>
          </p:nvPr>
        </p:nvSpPr>
        <p:spPr>
          <a:prstGeom prst="rect">
            <a:avLst/>
          </a:prstGeom>
        </p:spPr>
        <p:txBody>
          <a:bodyPr/>
          <a:lstStyle/>
          <a:p>
            <a:pPr/>
            <a:r>
              <a:t>Devoxx FR preview</a:t>
            </a:r>
          </a:p>
        </p:txBody>
      </p:sp>
      <p:sp>
        <p:nvSpPr>
          <p:cNvPr id="363" name="Numéro de diapositive"/>
          <p:cNvSpPr txBox="1"/>
          <p:nvPr>
            <p:ph type="sldNum" sz="quarter" idx="2"/>
          </p:nvPr>
        </p:nvSpPr>
        <p:spPr>
          <a:xfrm>
            <a:off x="11941414" y="13019484"/>
            <a:ext cx="483312"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4" name="Here are just a few photos from Devoxx France so that you get a better idea of what you’re about to live…"/>
          <p:cNvSpPr txBox="1"/>
          <p:nvPr>
            <p:ph type="body" idx="1"/>
          </p:nvPr>
        </p:nvSpPr>
        <p:spPr>
          <a:prstGeom prst="rect">
            <a:avLst/>
          </a:prstGeom>
        </p:spPr>
        <p:txBody>
          <a:bodyPr/>
          <a:lstStyle/>
          <a:p>
            <a:pPr/>
            <a:r>
              <a:t>Here are just a few photos from Devoxx France so that you get a better idea of what you’re about to live</a:t>
            </a:r>
          </a:p>
          <a:p>
            <a:pPr/>
            <a:r>
              <a:t>Voici quelques photos de Devoxx France afin de vous donner une idée de ce que vous vous apprêtez à vivre…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6" name="Web_O4A8952.jpg" descr="Web_O4A8952.jpg"/>
          <p:cNvPicPr>
            <a:picLocks noChangeAspect="1"/>
          </p:cNvPicPr>
          <p:nvPr>
            <p:ph type="pic" idx="13"/>
          </p:nvPr>
        </p:nvPicPr>
        <p:blipFill>
          <a:blip r:embed="rId2">
            <a:extLst/>
          </a:blip>
          <a:srcRect l="5533" t="0" r="5533" b="0"/>
          <a:stretch>
            <a:fillRect/>
          </a:stretch>
        </p:blipFill>
        <p:spPr>
          <a:prstGeom prst="rect">
            <a:avLst/>
          </a:prstGeom>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8" name="Web_O4A7826.jpg" descr="Web_O4A7826.jpg"/>
          <p:cNvPicPr>
            <a:picLocks noChangeAspect="1"/>
          </p:cNvPicPr>
          <p:nvPr>
            <p:ph type="pic" idx="13"/>
          </p:nvPr>
        </p:nvPicPr>
        <p:blipFill>
          <a:blip r:embed="rId2">
            <a:extLst/>
          </a:blip>
          <a:srcRect l="5533" t="0" r="5533" b="0"/>
          <a:stretch>
            <a:fillRect/>
          </a:stretch>
        </p:blipFill>
        <p:spPr>
          <a:prstGeom prst="rect">
            <a:avLst/>
          </a:prstGeom>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0" name="Web_O4A8948.jpg" descr="Web_O4A8948.jpg"/>
          <p:cNvPicPr>
            <a:picLocks noChangeAspect="1"/>
          </p:cNvPicPr>
          <p:nvPr>
            <p:ph type="pic" idx="13"/>
          </p:nvPr>
        </p:nvPicPr>
        <p:blipFill>
          <a:blip r:embed="rId2">
            <a:extLst/>
          </a:blip>
          <a:srcRect l="4374" t="0" r="4374" b="0"/>
          <a:stretch>
            <a:fillRect/>
          </a:stretch>
        </p:blipFill>
        <p:spPr>
          <a:prstGeom prst="rect">
            <a:avLst/>
          </a:prstGeom>
        </p:spPr>
      </p:pic>
      <p:pic>
        <p:nvPicPr>
          <p:cNvPr id="371" name="Web_O4A8810.jpg" descr="Web_O4A8810.jpg"/>
          <p:cNvPicPr>
            <a:picLocks noChangeAspect="1"/>
          </p:cNvPicPr>
          <p:nvPr>
            <p:ph type="pic" idx="14"/>
          </p:nvPr>
        </p:nvPicPr>
        <p:blipFill>
          <a:blip r:embed="rId3">
            <a:extLst/>
          </a:blip>
          <a:srcRect l="4374" t="0" r="4374" b="0"/>
          <a:stretch>
            <a:fillRect/>
          </a:stretch>
        </p:blipFill>
        <p:spPr>
          <a:prstGeom prst="rect">
            <a:avLst/>
          </a:prstGeom>
        </p:spPr>
      </p:pic>
      <p:pic>
        <p:nvPicPr>
          <p:cNvPr id="372" name="Web_O4A8900.jpg" descr="Web_O4A8900.jpg"/>
          <p:cNvPicPr>
            <a:picLocks noChangeAspect="1"/>
          </p:cNvPicPr>
          <p:nvPr>
            <p:ph type="pic" idx="15"/>
          </p:nvPr>
        </p:nvPicPr>
        <p:blipFill>
          <a:blip r:embed="rId4">
            <a:extLst/>
          </a:blip>
          <a:srcRect l="5018" t="0" r="51749" b="0"/>
          <a:stretch>
            <a:fillRect/>
          </a:stretch>
        </p:blipFill>
        <p:spPr>
          <a:xfrm>
            <a:off x="4387453" y="892968"/>
            <a:ext cx="7500938" cy="11572876"/>
          </a:xfrm>
          <a:prstGeom prst="rect">
            <a:avLst/>
          </a:prstGeom>
        </p:spPr>
      </p:pic>
      <p:sp>
        <p:nvSpPr>
          <p:cNvPr id="373" name="Numéro de diapositive"/>
          <p:cNvSpPr txBox="1"/>
          <p:nvPr>
            <p:ph type="sldNum" sz="quarter" idx="2"/>
          </p:nvPr>
        </p:nvSpPr>
        <p:spPr>
          <a:xfrm>
            <a:off x="11940855" y="13019484"/>
            <a:ext cx="484430"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Roadmap"/>
          <p:cNvSpPr txBox="1"/>
          <p:nvPr>
            <p:ph type="title"/>
          </p:nvPr>
        </p:nvSpPr>
        <p:spPr>
          <a:prstGeom prst="rect">
            <a:avLst/>
          </a:prstGeom>
        </p:spPr>
        <p:txBody>
          <a:bodyPr/>
          <a:lstStyle/>
          <a:p>
            <a:pPr/>
            <a:r>
              <a:t>Roadmap</a:t>
            </a:r>
          </a:p>
        </p:txBody>
      </p:sp>
      <p:sp>
        <p:nvSpPr>
          <p:cNvPr id="269" name="Numéro de diapositive"/>
          <p:cNvSpPr txBox="1"/>
          <p:nvPr>
            <p:ph type="sldNum" sz="quarter" idx="2"/>
          </p:nvPr>
        </p:nvSpPr>
        <p:spPr>
          <a:xfrm>
            <a:off x="12026492" y="13019484"/>
            <a:ext cx="313157"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0" name="This is a slide without background images.…"/>
          <p:cNvSpPr txBox="1"/>
          <p:nvPr>
            <p:ph type="body" idx="1"/>
          </p:nvPr>
        </p:nvSpPr>
        <p:spPr>
          <a:prstGeom prst="rect">
            <a:avLst/>
          </a:prstGeom>
        </p:spPr>
        <p:txBody>
          <a:bodyPr/>
          <a:lstStyle/>
          <a:p>
            <a:pPr/>
            <a:r>
              <a:t>This is a slide without background images. </a:t>
            </a:r>
          </a:p>
          <a:p>
            <a:pPr/>
            <a:r>
              <a:t>You must load and install 2 Fonts on your system : </a:t>
            </a:r>
          </a:p>
          <a:p>
            <a:pPr marL="1393508" indent="-313508">
              <a:buSzPct val="100000"/>
              <a:buChar char="•"/>
            </a:pPr>
            <a:r>
              <a:t>Montserrat </a:t>
            </a:r>
            <a:r>
              <a:rPr sz="3300"/>
              <a:t>(</a:t>
            </a:r>
            <a:r>
              <a:rPr sz="3300" u="sng">
                <a:hlinkClick r:id="rId2" invalidUrl="" action="" tgtFrame="" tooltip="" history="1" highlightClick="0" endSnd="0"/>
              </a:rPr>
              <a:t>https://www.fontsquirrel.com/fonts/montserrat</a:t>
            </a:r>
            <a:r>
              <a:rPr sz="3300"/>
              <a:t>)</a:t>
            </a:r>
          </a:p>
          <a:p>
            <a:pPr marL="1393508" indent="-313508">
              <a:buSzPct val="100000"/>
              <a:buChar char="•"/>
            </a:pPr>
            <a:r>
              <a:t>Open Sans </a:t>
            </a:r>
            <a:r>
              <a:rPr sz="3300"/>
              <a:t>(</a:t>
            </a:r>
            <a:r>
              <a:rPr sz="3300" u="sng">
                <a:hlinkClick r:id="rId3" invalidUrl="" action="" tgtFrame="" tooltip="" history="1" highlightClick="0" endSnd="0"/>
              </a:rPr>
              <a:t>https://www.fontsquirrel.com/fonts/open-sans</a:t>
            </a:r>
            <a:r>
              <a:rPr sz="3300"/>
              <a: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Thanks"/>
          <p:cNvSpPr txBox="1"/>
          <p:nvPr>
            <p:ph type="ctrTitle"/>
          </p:nvPr>
        </p:nvSpPr>
        <p:spPr>
          <a:prstGeom prst="rect">
            <a:avLst/>
          </a:prstGeom>
        </p:spPr>
        <p:txBody>
          <a:bodyPr/>
          <a:lstStyle/>
          <a:p>
            <a:pPr/>
            <a:r>
              <a:t>Thanks</a:t>
            </a:r>
          </a:p>
        </p:txBody>
      </p:sp>
      <p:sp>
        <p:nvSpPr>
          <p:cNvPr id="376" name="Contribute and propose other templates format on…"/>
          <p:cNvSpPr txBox="1"/>
          <p:nvPr>
            <p:ph type="subTitle" sz="quarter" idx="1"/>
          </p:nvPr>
        </p:nvSpPr>
        <p:spPr>
          <a:xfrm>
            <a:off x="2961556" y="7874628"/>
            <a:ext cx="19008681" cy="2844386"/>
          </a:xfrm>
          <a:prstGeom prst="rect">
            <a:avLst/>
          </a:prstGeom>
        </p:spPr>
        <p:txBody>
          <a:bodyPr/>
          <a:lstStyle/>
          <a:p>
            <a:pPr defTabSz="706516">
              <a:defRPr sz="4386"/>
            </a:pPr>
            <a:r>
              <a:t>Contribute and propose other templates format on </a:t>
            </a:r>
          </a:p>
          <a:p>
            <a:pPr defTabSz="706516">
              <a:defRPr sz="4386"/>
            </a:pPr>
            <a:r>
              <a:rPr u="sng">
                <a:hlinkClick r:id="rId2" invalidUrl="" action="" tgtFrame="" tooltip="" history="1" highlightClick="0" endSnd="0"/>
              </a:rPr>
              <a:t>https://github.com/quantixx/template-presentation</a:t>
            </a:r>
          </a:p>
          <a:p>
            <a:pPr defTabSz="706516">
              <a:defRPr sz="4386"/>
            </a:pPr>
          </a:p>
          <a:p>
            <a:pPr defTabSz="706516">
              <a:defRPr sz="4386"/>
            </a:pPr>
            <a:r>
              <a:t>Open Office, Powerpoint, Reveal.JS… </a:t>
            </a:r>
          </a:p>
        </p:txBody>
      </p:sp>
      <p:sp>
        <p:nvSpPr>
          <p:cNvPr id="377" name="Numéro de diapositive"/>
          <p:cNvSpPr txBox="1"/>
          <p:nvPr>
            <p:ph type="sldNum" sz="quarter" idx="2"/>
          </p:nvPr>
        </p:nvSpPr>
        <p:spPr>
          <a:xfrm>
            <a:off x="11934010" y="13019484"/>
            <a:ext cx="498121"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Devoxx FR 2019 colors"/>
          <p:cNvSpPr txBox="1"/>
          <p:nvPr>
            <p:ph type="title"/>
          </p:nvPr>
        </p:nvSpPr>
        <p:spPr>
          <a:prstGeom prst="rect">
            <a:avLst/>
          </a:prstGeom>
        </p:spPr>
        <p:txBody>
          <a:bodyPr/>
          <a:lstStyle>
            <a:lvl1pPr defTabSz="764024">
              <a:defRPr sz="10416"/>
            </a:lvl1pPr>
          </a:lstStyle>
          <a:p>
            <a:pPr/>
            <a:r>
              <a:t>Devoxx FR 2019 colors</a:t>
            </a:r>
          </a:p>
        </p:txBody>
      </p:sp>
      <p:sp>
        <p:nvSpPr>
          <p:cNvPr id="273" name="Numéro de diapositive"/>
          <p:cNvSpPr txBox="1"/>
          <p:nvPr>
            <p:ph type="sldNum" sz="quarter" idx="2"/>
          </p:nvPr>
        </p:nvSpPr>
        <p:spPr>
          <a:xfrm>
            <a:off x="12012941" y="13019484"/>
            <a:ext cx="340259"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4" name="Please visit https://color.adobe.com/fr/Mon-th%C3%A8me-Color-color-theme-12221805/?…"/>
          <p:cNvSpPr txBox="1"/>
          <p:nvPr>
            <p:ph type="body" idx="1"/>
          </p:nvPr>
        </p:nvSpPr>
        <p:spPr>
          <a:xfrm>
            <a:off x="5068501" y="2640470"/>
            <a:ext cx="14229139" cy="9606343"/>
          </a:xfrm>
          <a:prstGeom prst="rect">
            <a:avLst/>
          </a:prstGeom>
        </p:spPr>
        <p:txBody>
          <a:bodyPr/>
          <a:lstStyle/>
          <a:p>
            <a:pPr defTabSz="591502">
              <a:spcBef>
                <a:spcPts val="4200"/>
              </a:spcBef>
              <a:defRPr sz="3456"/>
            </a:pPr>
            <a:r>
              <a:t>Please visit https://color.adobe.com/fr/Mon-th%C3%A8me-Color-color-theme-12221805/?</a:t>
            </a:r>
            <a:endParaRPr b="1"/>
          </a:p>
          <a:p>
            <a:pPr defTabSz="591502">
              <a:spcBef>
                <a:spcPts val="4200"/>
              </a:spcBef>
              <a:defRPr sz="3744"/>
            </a:pPr>
            <a:r>
              <a:rPr b="1">
                <a:solidFill>
                  <a:srgbClr val="011480"/>
                </a:solidFill>
              </a:rPr>
              <a:t>- </a:t>
            </a:r>
            <a:r>
              <a:t>dark black #313741</a:t>
            </a:r>
          </a:p>
          <a:p>
            <a:pPr defTabSz="591502">
              <a:spcBef>
                <a:spcPts val="4200"/>
              </a:spcBef>
              <a:defRPr sz="3744"/>
            </a:pPr>
            <a:r>
              <a:rPr b="1">
                <a:solidFill>
                  <a:srgbClr val="011480"/>
                </a:solidFill>
              </a:rPr>
              <a:t>- </a:t>
            </a:r>
            <a:r>
              <a:t>white #ffffff</a:t>
            </a:r>
          </a:p>
          <a:p>
            <a:pPr defTabSz="591502">
              <a:spcBef>
                <a:spcPts val="4200"/>
              </a:spcBef>
              <a:defRPr sz="3744"/>
            </a:pPr>
            <a:r>
              <a:rPr b="1">
                <a:solidFill>
                  <a:srgbClr val="011480"/>
                </a:solidFill>
              </a:rPr>
              <a:t>- </a:t>
            </a:r>
            <a:r>
              <a:t>green lemon #6BB884</a:t>
            </a:r>
          </a:p>
          <a:p>
            <a:pPr defTabSz="591502">
              <a:spcBef>
                <a:spcPts val="4200"/>
              </a:spcBef>
              <a:defRPr sz="3744"/>
            </a:pPr>
            <a:r>
              <a:rPr b="1">
                <a:solidFill>
                  <a:srgbClr val="011480"/>
                </a:solidFill>
              </a:rPr>
              <a:t>- </a:t>
            </a:r>
            <a:r>
              <a:t>back brown #C26B49</a:t>
            </a:r>
          </a:p>
          <a:p>
            <a:pPr defTabSz="591502">
              <a:spcBef>
                <a:spcPts val="4200"/>
              </a:spcBef>
              <a:defRPr sz="3744"/>
            </a:pPr>
            <a:r>
              <a:rPr b="1">
                <a:solidFill>
                  <a:srgbClr val="011480"/>
                </a:solidFill>
              </a:rPr>
              <a:t>- </a:t>
            </a:r>
            <a:r>
              <a:t>accent yellow #f8ad42 </a:t>
            </a:r>
          </a:p>
          <a:p>
            <a:pPr defTabSz="591502">
              <a:spcBef>
                <a:spcPts val="4200"/>
              </a:spcBef>
              <a:defRPr sz="3456"/>
            </a:pPr>
            <a:endParaRPr b="1"/>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6" name="duotone (5).png" descr="duotone (5).png"/>
          <p:cNvPicPr>
            <a:picLocks noChangeAspect="1"/>
          </p:cNvPicPr>
          <p:nvPr>
            <p:ph type="pic" idx="13"/>
          </p:nvPr>
        </p:nvPicPr>
        <p:blipFill>
          <a:blip r:embed="rId2">
            <a:extLst/>
          </a:blip>
          <a:srcRect l="10224" t="0" r="10224" b="0"/>
          <a:stretch>
            <a:fillRect/>
          </a:stretch>
        </p:blipFill>
        <p:spPr>
          <a:xfrm>
            <a:off x="12513468" y="6983015"/>
            <a:ext cx="7500938" cy="5482829"/>
          </a:xfrm>
          <a:prstGeom prst="rect">
            <a:avLst/>
          </a:prstGeom>
        </p:spPr>
      </p:pic>
      <p:pic>
        <p:nvPicPr>
          <p:cNvPr id="277" name="duotone_wave3.png" descr="duotone_wave3.png"/>
          <p:cNvPicPr>
            <a:picLocks noChangeAspect="1"/>
          </p:cNvPicPr>
          <p:nvPr>
            <p:ph type="pic" idx="14"/>
          </p:nvPr>
        </p:nvPicPr>
        <p:blipFill>
          <a:blip r:embed="rId3">
            <a:extLst/>
          </a:blip>
          <a:srcRect l="0" t="25589" r="0" b="25589"/>
          <a:stretch>
            <a:fillRect/>
          </a:stretch>
        </p:blipFill>
        <p:spPr>
          <a:prstGeom prst="rect">
            <a:avLst/>
          </a:prstGeom>
        </p:spPr>
      </p:pic>
      <p:pic>
        <p:nvPicPr>
          <p:cNvPr id="278" name="duotone_light.png" descr="duotone_light.png"/>
          <p:cNvPicPr>
            <a:picLocks noChangeAspect="1"/>
          </p:cNvPicPr>
          <p:nvPr>
            <p:ph type="pic" idx="15"/>
          </p:nvPr>
        </p:nvPicPr>
        <p:blipFill>
          <a:blip r:embed="rId4">
            <a:extLst/>
          </a:blip>
          <a:srcRect l="1388" t="0" r="1388" b="0"/>
          <a:stretch>
            <a:fillRect/>
          </a:stretch>
        </p:blipFill>
        <p:spPr>
          <a:prstGeom prst="rect">
            <a:avLst/>
          </a:prstGeom>
        </p:spPr>
      </p:pic>
      <p:sp>
        <p:nvSpPr>
          <p:cNvPr id="279" name="Numéro de diapositive"/>
          <p:cNvSpPr txBox="1"/>
          <p:nvPr>
            <p:ph type="sldNum" sz="quarter" idx="2"/>
          </p:nvPr>
        </p:nvSpPr>
        <p:spPr>
          <a:xfrm>
            <a:off x="12026212" y="13019484"/>
            <a:ext cx="313717"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Devoxx FR 2019 colors"/>
          <p:cNvSpPr txBox="1"/>
          <p:nvPr>
            <p:ph type="title"/>
          </p:nvPr>
        </p:nvSpPr>
        <p:spPr>
          <a:prstGeom prst="rect">
            <a:avLst/>
          </a:prstGeom>
        </p:spPr>
        <p:txBody>
          <a:bodyPr/>
          <a:lstStyle>
            <a:lvl1pPr defTabSz="764024">
              <a:defRPr sz="10416"/>
            </a:lvl1pPr>
          </a:lstStyle>
          <a:p>
            <a:pPr/>
            <a:r>
              <a:t>Devoxx FR 2019 colors</a:t>
            </a:r>
          </a:p>
        </p:txBody>
      </p:sp>
      <p:sp>
        <p:nvSpPr>
          <p:cNvPr id="282" name="Numéro de diapositive"/>
          <p:cNvSpPr txBox="1"/>
          <p:nvPr>
            <p:ph type="sldNum" sz="quarter" idx="2"/>
          </p:nvPr>
        </p:nvSpPr>
        <p:spPr>
          <a:xfrm>
            <a:off x="12020205" y="13019484"/>
            <a:ext cx="325731"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3" name="Live color chart here…"/>
          <p:cNvSpPr txBox="1"/>
          <p:nvPr>
            <p:ph type="body" idx="1"/>
          </p:nvPr>
        </p:nvSpPr>
        <p:spPr>
          <a:prstGeom prst="rect">
            <a:avLst/>
          </a:prstGeom>
        </p:spPr>
        <p:txBody>
          <a:bodyPr/>
          <a:lstStyle/>
          <a:p>
            <a:pPr/>
            <a:r>
              <a:t>Live color chart here </a:t>
            </a:r>
          </a:p>
          <a:p>
            <a:pPr defTabSz="642937">
              <a:spcBef>
                <a:spcPts val="0"/>
              </a:spcBef>
              <a:defRPr b="1" sz="3200">
                <a:solidFill>
                  <a:srgbClr val="018001"/>
                </a:solidFill>
                <a:latin typeface="Menlo"/>
                <a:ea typeface="Menlo"/>
                <a:cs typeface="Menlo"/>
                <a:sym typeface="Menlo"/>
              </a:defRPr>
            </a:pPr>
            <a:r>
              <a:t>https://color.adobe.com/fr/Mon-th%C3%A8me-Color-color-theme-12221805/?</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Titre"/>
          <p:cNvSpPr txBox="1"/>
          <p:nvPr>
            <p:ph type="title"/>
          </p:nvPr>
        </p:nvSpPr>
        <p:spPr>
          <a:prstGeom prst="rect">
            <a:avLst/>
          </a:prstGeom>
        </p:spPr>
        <p:txBody>
          <a:bodyPr/>
          <a:lstStyle/>
          <a:p>
            <a:pPr/>
          </a:p>
        </p:txBody>
      </p:sp>
      <p:sp>
        <p:nvSpPr>
          <p:cNvPr id="286" name="Show me shome code !…"/>
          <p:cNvSpPr txBox="1"/>
          <p:nvPr>
            <p:ph type="body" idx="1"/>
          </p:nvPr>
        </p:nvSpPr>
        <p:spPr>
          <a:prstGeom prst="rect">
            <a:avLst/>
          </a:prstGeom>
        </p:spPr>
        <p:txBody>
          <a:bodyPr/>
          <a:lstStyle/>
          <a:p>
            <a:pPr>
              <a:defRPr sz="4200"/>
            </a:pPr>
            <a:r>
              <a:t>Show me shome code ! </a:t>
            </a:r>
          </a:p>
          <a:p>
            <a:pPr>
              <a:defRPr sz="4200"/>
            </a:pPr>
            <a:r>
              <a:t>Try to keep a font size as big as possible. Remember also that too much code on one slide is useless. The audience reads this texte and does not listen to your presentation anymore. Try to split on different slides your presentation.</a:t>
            </a:r>
          </a:p>
          <a:p>
            <a:pPr>
              <a:defRPr sz="4200"/>
            </a:pPr>
            <a:r>
              <a:t>If you show some code : BIG FONT please</a:t>
            </a:r>
          </a:p>
          <a:p>
            <a:pPr>
              <a:defRPr sz="4200"/>
            </a:pPr>
            <a:r>
              <a:t>Ask the audience </a:t>
            </a:r>
            <a:r>
              <a:rPr sz="2200"/>
              <a:t>and confirm that they can read from far far away…</a:t>
            </a:r>
          </a:p>
        </p:txBody>
      </p:sp>
      <p:sp>
        <p:nvSpPr>
          <p:cNvPr id="287" name="Numéro de diapositive"/>
          <p:cNvSpPr txBox="1"/>
          <p:nvPr>
            <p:ph type="sldNum" sz="quarter" idx="2"/>
          </p:nvPr>
        </p:nvSpPr>
        <p:spPr>
          <a:xfrm>
            <a:off x="12022999" y="13019484"/>
            <a:ext cx="320143"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Numéro de diapositive"/>
          <p:cNvSpPr txBox="1"/>
          <p:nvPr>
            <p:ph type="sldNum" sz="quarter" idx="2"/>
          </p:nvPr>
        </p:nvSpPr>
        <p:spPr>
          <a:xfrm>
            <a:off x="12016154" y="13019484"/>
            <a:ext cx="333833"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0" name="Using transparency on font"/>
          <p:cNvSpPr txBox="1"/>
          <p:nvPr>
            <p:ph type="body" sz="half" idx="1"/>
          </p:nvPr>
        </p:nvSpPr>
        <p:spPr>
          <a:prstGeom prst="rect">
            <a:avLst/>
          </a:prstGeom>
        </p:spPr>
        <p:txBody>
          <a:bodyPr/>
          <a:lstStyle/>
          <a:p>
            <a:pPr/>
            <a:r>
              <a:t>Using transparency on font</a:t>
            </a:r>
          </a:p>
        </p:txBody>
      </p:sp>
      <p:sp>
        <p:nvSpPr>
          <p:cNvPr id="291" name="Show some code"/>
          <p:cNvSpPr txBox="1"/>
          <p:nvPr>
            <p:ph type="title"/>
          </p:nvPr>
        </p:nvSpPr>
        <p:spPr>
          <a:prstGeom prst="rect">
            <a:avLst/>
          </a:prstGeom>
        </p:spPr>
        <p:txBody>
          <a:bodyPr/>
          <a:lstStyle/>
          <a:p>
            <a:pPr/>
            <a:r>
              <a:t>Show some code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tep 1 : add to Redis sorted set"/>
          <p:cNvSpPr txBox="1"/>
          <p:nvPr>
            <p:ph type="title"/>
          </p:nvPr>
        </p:nvSpPr>
        <p:spPr>
          <a:prstGeom prst="rect">
            <a:avLst/>
          </a:prstGeom>
        </p:spPr>
        <p:txBody>
          <a:bodyPr/>
          <a:lstStyle/>
          <a:p>
            <a:pPr/>
            <a:r>
              <a:t>Step 1 : add to Redis sorted set</a:t>
            </a:r>
          </a:p>
        </p:txBody>
      </p:sp>
      <p:sp>
        <p:nvSpPr>
          <p:cNvPr id="294" name="Numéro de diapositive"/>
          <p:cNvSpPr txBox="1"/>
          <p:nvPr>
            <p:ph type="sldNum" sz="quarter" idx="2"/>
          </p:nvPr>
        </p:nvSpPr>
        <p:spPr>
          <a:xfrm>
            <a:off x="12020205" y="13019484"/>
            <a:ext cx="325731" cy="4857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5" name="127.0.0.1:6363[2]&gt; zadd hackers 1953 &quot;Richard Stallman&quot;…"/>
          <p:cNvSpPr txBox="1"/>
          <p:nvPr>
            <p:ph type="body" idx="1"/>
          </p:nvPr>
        </p:nvSpPr>
        <p:spPr>
          <a:xfrm>
            <a:off x="2625503" y="2107406"/>
            <a:ext cx="19115135" cy="10323849"/>
          </a:xfrm>
          <a:prstGeom prst="rect">
            <a:avLst/>
          </a:prstGeom>
        </p:spPr>
        <p:txBody>
          <a:bodyPr/>
          <a:lstStyle/>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127.0.0.1:6363[2]&gt; </a:t>
            </a:r>
            <a:r>
              <a:rPr>
                <a:solidFill>
                  <a:srgbClr val="6BB884"/>
                </a:solidFill>
              </a:rPr>
              <a:t>zadd hackers 1953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127.0.0.1:6363[2]&gt; </a:t>
            </a:r>
            <a:r>
              <a:rPr>
                <a:solidFill>
                  <a:srgbClr val="6BB884"/>
                </a:solidFill>
              </a:rPr>
              <a:t>zadd hackers 1969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127.0.0.1:6363[2]&gt; </a:t>
            </a:r>
            <a:r>
              <a:rPr>
                <a:solidFill>
                  <a:srgbClr val="6BB884"/>
                </a:solidFill>
              </a:rPr>
              <a:t>zadd hackers 1912 "Alan turing" </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(integer) 1</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latin typeface="Menlo"/>
                <a:ea typeface="Menlo"/>
                <a:cs typeface="Menlo"/>
                <a:sym typeface="Menlo"/>
              </a:defRPr>
            </a:pPr>
            <a:r>
              <a:t>127.0.0.1:6363[2]&gt; </a:t>
            </a:r>
            <a:r>
              <a:rPr>
                <a:solidFill>
                  <a:srgbClr val="313741">
                    <a:alpha val="12334"/>
                  </a:srgbClr>
                </a:solidFill>
              </a:rPr>
              <a:t>zrange hackers 0 -1</a:t>
            </a:r>
            <a:endParaRPr>
              <a:solidFill>
                <a:srgbClr val="313741">
                  <a:alpha val="12334"/>
                </a:srgbClr>
              </a:solidFill>
            </a:endParaRP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a:ea typeface="Menlo"/>
                <a:cs typeface="Menlo"/>
                <a:sym typeface="Menlo"/>
              </a:defRPr>
            </a:pPr>
            <a:r>
              <a:t>2)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a:ea typeface="Menlo"/>
                <a:cs typeface="Menlo"/>
                <a:sym typeface="Menlo"/>
              </a:defRPr>
            </a:pPr>
            <a:r>
              <a:t>3)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a:ea typeface="Menlo"/>
                <a:cs typeface="Menlo"/>
                <a:sym typeface="Menlo"/>
              </a:defRPr>
            </a:pPr>
            <a:r>
              <a:t>127.0.0.1:6363[2]&gt; zrange hackers 0 -1 withscores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a:ea typeface="Menlo"/>
                <a:cs typeface="Menlo"/>
                <a:sym typeface="Menlo"/>
              </a:defRPr>
            </a:pPr>
            <a:r>
              <a:t>1) "Alan turing"</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a:ea typeface="Menlo"/>
                <a:cs typeface="Menlo"/>
                <a:sym typeface="Menlo"/>
              </a:defRPr>
            </a:pPr>
            <a:r>
              <a:t>2) "1912"</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a:ea typeface="Menlo"/>
                <a:cs typeface="Menlo"/>
                <a:sym typeface="Menlo"/>
              </a:defRPr>
            </a:pPr>
            <a:r>
              <a:t>3) "Richard Stallman"</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a:ea typeface="Menlo"/>
                <a:cs typeface="Menlo"/>
                <a:sym typeface="Menlo"/>
              </a:defRPr>
            </a:pPr>
            <a:r>
              <a:t>4) "1953"</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a:ea typeface="Menlo"/>
                <a:cs typeface="Menlo"/>
                <a:sym typeface="Menlo"/>
              </a:defRPr>
            </a:pPr>
            <a:r>
              <a:t>5) "Linus"</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a:ea typeface="Menlo"/>
                <a:cs typeface="Menlo"/>
                <a:sym typeface="Menlo"/>
              </a:defRPr>
            </a:pPr>
            <a:r>
              <a:t>6) "1969"</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a:ea typeface="Menlo"/>
                <a:cs typeface="Menlo"/>
                <a:sym typeface="Menlo"/>
              </a:defRPr>
            </a:pPr>
            <a:r>
              <a:t>127.0.0.1:6363[2]&gt; zrangebyscore hackers 1910 1940</a:t>
            </a:r>
          </a:p>
          <a:p>
            <a:pPr defTabSz="642937">
              <a:spcBef>
                <a:spcPts val="0"/>
              </a:spcBef>
              <a:tabLst>
                <a:tab pos="495300" algn="l"/>
                <a:tab pos="990600" algn="l"/>
                <a:tab pos="1498600" algn="l"/>
                <a:tab pos="1993900" algn="l"/>
                <a:tab pos="2489200" algn="l"/>
                <a:tab pos="2997200" algn="l"/>
                <a:tab pos="3492500" algn="l"/>
                <a:tab pos="4000500" algn="l"/>
                <a:tab pos="4495800" algn="l"/>
                <a:tab pos="4991100" algn="l"/>
                <a:tab pos="5499100" algn="l"/>
                <a:tab pos="5994400" algn="l"/>
              </a:tabLst>
              <a:defRPr>
                <a:solidFill>
                  <a:srgbClr val="313741">
                    <a:alpha val="12334"/>
                  </a:srgbClr>
                </a:solidFill>
                <a:latin typeface="Menlo"/>
                <a:ea typeface="Menlo"/>
                <a:cs typeface="Menlo"/>
                <a:sym typeface="Menlo"/>
              </a:defRPr>
            </a:pPr>
            <a:r>
              <a:t>1) "Alan turing"</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4.png"/></Relationships>

</file>

<file path=ppt/theme/_rels/theme2.xml.rels><?xml version="1.0" encoding="UTF-8"?>
<Relationships xmlns="http://schemas.openxmlformats.org/package/2006/relationships"><Relationship Id="rId1" Type="http://schemas.openxmlformats.org/officeDocument/2006/relationships/image" Target="../media/image12.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 Regular"/>
        <a:ea typeface="Montserrat Regular"/>
        <a:cs typeface="Montserrat Regular"/>
      </a:majorFont>
      <a:minorFont>
        <a:latin typeface="Montserrat Bold"/>
        <a:ea typeface="Montserrat Bold"/>
        <a:cs typeface="Montserrat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Montserrat Regular"/>
        <a:ea typeface="Montserrat Regular"/>
        <a:cs typeface="Montserrat Regular"/>
      </a:majorFont>
      <a:minorFont>
        <a:latin typeface="Montserrat Bold"/>
        <a:ea typeface="Montserrat Bold"/>
        <a:cs typeface="Montserrat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